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24387175" cy="13716000"/>
  <p:notesSz cx="6858000" cy="9144000"/>
  <p:embeddedFontLst>
    <p:embeddedFont>
      <p:font typeface="Community" panose="020B0604020202020204" charset="0"/>
      <p:regular r:id="rId4"/>
      <p:italic r:id="rId5"/>
    </p:embeddedFont>
    <p:embeddedFont>
      <p:font typeface="Community Light" panose="020B0604020202020204" charset="0"/>
      <p:regular r:id="rId6"/>
      <p: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gijfiDGGPj65y1QcKO21rOwKgl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CC9D"/>
    <a:srgbClr val="CCC3B5"/>
    <a:srgbClr val="E1DAD0"/>
    <a:srgbClr val="D7EBCF"/>
    <a:srgbClr val="DCE6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9ED7E1-F5A5-42F2-8A95-25B670DA8966}">
  <a:tblStyle styleId="{569ED7E1-F5A5-42F2-8A95-25B670DA896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AF0E8"/>
          </a:solidFill>
        </a:fill>
      </a:tcStyle>
    </a:wholeTbl>
    <a:band1H>
      <a:tcTxStyle b="off" i="off"/>
      <a:tcStyle>
        <a:tcBdr/>
        <a:fill>
          <a:solidFill>
            <a:srgbClr val="F6E0CD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6E0CD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4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/>
    <p:restoredTop sz="94898"/>
  </p:normalViewPr>
  <p:slideViewPr>
    <p:cSldViewPr snapToGrid="0">
      <p:cViewPr varScale="1">
        <p:scale>
          <a:sx n="30" d="100"/>
          <a:sy n="30" d="100"/>
        </p:scale>
        <p:origin x="1368" y="24"/>
      </p:cViewPr>
      <p:guideLst>
        <p:guide orient="horz" pos="3000"/>
        <p:guide orient="horz" pos="8160"/>
        <p:guide pos="1197"/>
        <p:guide orient="horz" pos="1893"/>
        <p:guide orient="horz" pos="13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28" Type="http://schemas.openxmlformats.org/officeDocument/2006/relationships/theme" Target="theme/theme1.xml"/><Relationship Id="rId4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2" name="Google Shape;152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769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rgbClr val="FDFAF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itle 2">
  <p:cSld name="blue_title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>
            <a:spLocks noGrp="1"/>
          </p:cNvSpPr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8"/>
          <p:cNvSpPr txBox="1">
            <a:spLocks noGrp="1"/>
          </p:cNvSpPr>
          <p:nvPr>
            <p:ph type="body" idx="1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titles date">
  <p:cSld name="large image titles date">
    <p:bg>
      <p:bgPr>
        <a:solidFill>
          <a:srgbClr val="FEFAF5"/>
        </a:solidFill>
        <a:effectLst/>
      </p:bgPr>
    </p:bg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>
            <a:spLocks noGrp="1"/>
          </p:cNvSpPr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7" name="Google Shape;887;p148"/>
          <p:cNvSpPr txBox="1">
            <a:spLocks noGrp="1"/>
          </p:cNvSpPr>
          <p:nvPr>
            <p:ph type="body" idx="1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 b="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8" name="Google Shape;888;p148"/>
          <p:cNvSpPr txBox="1">
            <a:spLocks noGrp="1"/>
          </p:cNvSpPr>
          <p:nvPr>
            <p:ph type="body" idx="2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 b="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9" name="Google Shape;889;p148"/>
          <p:cNvSpPr>
            <a:spLocks noGrp="1"/>
          </p:cNvSpPr>
          <p:nvPr>
            <p:ph type="pic" idx="3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title 4 points">
  <p:cSld name="image title 4 points"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>
            <a:spLocks noGrp="1"/>
          </p:cNvSpPr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125" tIns="48125" rIns="48125" bIns="48125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 b="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149"/>
          <p:cNvSpPr txBox="1">
            <a:spLocks noGrp="1"/>
          </p:cNvSpPr>
          <p:nvPr>
            <p:ph type="body" idx="1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4" name="Google Shape;894;p149"/>
          <p:cNvSpPr>
            <a:spLocks noGrp="1"/>
          </p:cNvSpPr>
          <p:nvPr>
            <p:ph type="pic" idx="2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title bullets">
  <p:cSld name="image title bullets"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>
            <a:spLocks noGrp="1"/>
          </p:cNvSpPr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150"/>
          <p:cNvSpPr txBox="1">
            <a:spLocks noGrp="1"/>
          </p:cNvSpPr>
          <p:nvPr>
            <p:ph type="body" idx="1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84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sz="5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sz="4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8" name="Google Shape;898;p150"/>
          <p:cNvSpPr>
            <a:spLocks noGrp="1"/>
          </p:cNvSpPr>
          <p:nvPr>
            <p:ph type="pic" idx="2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titles 1">
  <p:cSld name="image titles 1"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>
            <a:spLocks noGrp="1"/>
          </p:cNvSpPr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1" name="Google Shape;901;p151"/>
          <p:cNvSpPr txBox="1">
            <a:spLocks noGrp="1"/>
          </p:cNvSpPr>
          <p:nvPr>
            <p:ph type="body" idx="1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2" name="Google Shape;902;p151"/>
          <p:cNvSpPr>
            <a:spLocks noGrp="1"/>
          </p:cNvSpPr>
          <p:nvPr>
            <p:ph type="pic" idx="2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title 2">
  <p:cSld name="image title 2"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>
            <a:spLocks noGrp="1"/>
          </p:cNvSpPr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5" name="Google Shape;905;p152"/>
          <p:cNvSpPr txBox="1">
            <a:spLocks noGrp="1"/>
          </p:cNvSpPr>
          <p:nvPr>
            <p:ph type="body" idx="1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6" name="Google Shape;906;p152"/>
          <p:cNvSpPr>
            <a:spLocks noGrp="1"/>
          </p:cNvSpPr>
          <p:nvPr>
            <p:ph type="pic" idx="2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title 1">
  <p:cSld name="large image title 1"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>
            <a:spLocks noGrp="1"/>
          </p:cNvSpPr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9" name="Google Shape;909;p153"/>
          <p:cNvSpPr txBox="1">
            <a:spLocks noGrp="1"/>
          </p:cNvSpPr>
          <p:nvPr>
            <p:ph type="body" idx="1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0" name="Google Shape;910;p153"/>
          <p:cNvSpPr>
            <a:spLocks noGrp="1"/>
          </p:cNvSpPr>
          <p:nvPr>
            <p:ph type="pic" idx="2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title 2">
  <p:cSld name="large image title 2">
    <p:bg>
      <p:bgPr>
        <a:solidFill>
          <a:srgbClr val="FDFAF5"/>
        </a:solidFill>
        <a:effectLst/>
      </p:bgPr>
    </p:bg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>
            <a:spLocks noGrp="1"/>
          </p:cNvSpPr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154"/>
          <p:cNvSpPr txBox="1">
            <a:spLocks noGrp="1"/>
          </p:cNvSpPr>
          <p:nvPr>
            <p:ph type="body" idx="1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4" name="Google Shape;914;p154"/>
          <p:cNvSpPr>
            <a:spLocks noGrp="1"/>
          </p:cNvSpPr>
          <p:nvPr>
            <p:ph type="pic" idx="2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cription image 1">
  <p:cSld name="title description image 1"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>
            <a:spLocks noGrp="1"/>
          </p:cNvSpPr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155"/>
          <p:cNvSpPr txBox="1">
            <a:spLocks noGrp="1"/>
          </p:cNvSpPr>
          <p:nvPr>
            <p:ph type="body" idx="1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8" name="Google Shape;918;p155"/>
          <p:cNvSpPr>
            <a:spLocks noGrp="1"/>
          </p:cNvSpPr>
          <p:nvPr>
            <p:ph type="pic" idx="2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cription image 2">
  <p:cSld name="title description image 2"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>
            <a:spLocks noGrp="1"/>
          </p:cNvSpPr>
          <p:nvPr>
            <p:ph type="pic" idx="2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>
            <a:spLocks noGrp="1"/>
          </p:cNvSpPr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2" name="Google Shape;922;p156"/>
          <p:cNvSpPr txBox="1">
            <a:spLocks noGrp="1"/>
          </p:cNvSpPr>
          <p:nvPr>
            <p:ph type="body" idx="1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cription image collage ">
  <p:cSld name="title description image collage "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>
            <a:spLocks noGrp="1"/>
          </p:cNvSpPr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5" name="Google Shape;925;p157"/>
          <p:cNvSpPr txBox="1">
            <a:spLocks noGrp="1"/>
          </p:cNvSpPr>
          <p:nvPr>
            <p:ph type="body" idx="1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6" name="Google Shape;926;p157"/>
          <p:cNvSpPr>
            <a:spLocks noGrp="1"/>
          </p:cNvSpPr>
          <p:nvPr>
            <p:ph type="pic" idx="2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>
            <a:spLocks noGrp="1"/>
          </p:cNvSpPr>
          <p:nvPr>
            <p:ph type="pic" idx="3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>
            <a:spLocks noGrp="1"/>
          </p:cNvSpPr>
          <p:nvPr>
            <p:ph type="pic" idx="4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itle 2">
  <p:cSld name="darkamber_title 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>
            <a:spLocks noGrp="1"/>
          </p:cNvSpPr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9"/>
          <p:cNvSpPr txBox="1">
            <a:spLocks noGrp="1"/>
          </p:cNvSpPr>
          <p:nvPr>
            <p:ph type="body" idx="1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image collage 1">
  <p:cSld name="titles image collage 1"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>
            <a:spLocks noGrp="1"/>
          </p:cNvSpPr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2" name="Google Shape;932;p158"/>
          <p:cNvSpPr txBox="1">
            <a:spLocks noGrp="1"/>
          </p:cNvSpPr>
          <p:nvPr>
            <p:ph type="body" idx="1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3" name="Google Shape;933;p158"/>
          <p:cNvSpPr>
            <a:spLocks noGrp="1"/>
          </p:cNvSpPr>
          <p:nvPr>
            <p:ph type="pic" idx="2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>
            <a:spLocks noGrp="1"/>
          </p:cNvSpPr>
          <p:nvPr>
            <p:ph type="pic" idx="3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>
            <a:spLocks noGrp="1"/>
          </p:cNvSpPr>
          <p:nvPr>
            <p:ph type="pic" idx="4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>
            <a:spLocks noGrp="1"/>
          </p:cNvSpPr>
          <p:nvPr>
            <p:ph type="pic" idx="5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>
            <a:spLocks noGrp="1"/>
          </p:cNvSpPr>
          <p:nvPr>
            <p:ph type="pic" idx="6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>
            <a:spLocks noGrp="1"/>
          </p:cNvSpPr>
          <p:nvPr>
            <p:ph type="pic" idx="7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>
            <a:spLocks noGrp="1"/>
          </p:cNvSpPr>
          <p:nvPr>
            <p:ph type="pic" idx="8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>
            <a:spLocks noGrp="1"/>
          </p:cNvSpPr>
          <p:nvPr>
            <p:ph type="pic" idx="9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>
            <a:spLocks noGrp="1"/>
          </p:cNvSpPr>
          <p:nvPr>
            <p:ph type="pic" idx="13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cription 4 images (16:9)">
  <p:cSld name="title description 4 images (16:9)"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>
            <a:spLocks noGrp="1"/>
          </p:cNvSpPr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4" name="Google Shape;944;p159"/>
          <p:cNvSpPr txBox="1">
            <a:spLocks noGrp="1"/>
          </p:cNvSpPr>
          <p:nvPr>
            <p:ph type="body" idx="1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20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5" name="Google Shape;945;p159"/>
          <p:cNvSpPr>
            <a:spLocks noGrp="1"/>
          </p:cNvSpPr>
          <p:nvPr>
            <p:ph type="pic" idx="2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1EDE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6" name="Google Shape;946;p159"/>
          <p:cNvSpPr>
            <a:spLocks noGrp="1"/>
          </p:cNvSpPr>
          <p:nvPr>
            <p:ph type="pic" idx="3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1EDE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7" name="Google Shape;947;p159"/>
          <p:cNvSpPr>
            <a:spLocks noGrp="1"/>
          </p:cNvSpPr>
          <p:nvPr>
            <p:ph type="pic" idx="4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1EDE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8" name="Google Shape;948;p159"/>
          <p:cNvSpPr>
            <a:spLocks noGrp="1"/>
          </p:cNvSpPr>
          <p:nvPr>
            <p:ph type="pic" idx="5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1EDE6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description 4 images (vertical)">
  <p:cSld name="1_title description 4 images (vertical)"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>
            <a:spLocks noGrp="1"/>
          </p:cNvSpPr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1" name="Google Shape;951;p160"/>
          <p:cNvSpPr txBox="1">
            <a:spLocks noGrp="1"/>
          </p:cNvSpPr>
          <p:nvPr>
            <p:ph type="body" idx="1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20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2" name="Google Shape;952;p160"/>
          <p:cNvSpPr>
            <a:spLocks noGrp="1"/>
          </p:cNvSpPr>
          <p:nvPr>
            <p:ph type="pic" idx="2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1EDE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3" name="Google Shape;953;p160"/>
          <p:cNvSpPr>
            <a:spLocks noGrp="1"/>
          </p:cNvSpPr>
          <p:nvPr>
            <p:ph type="pic" idx="3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1EDE6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cription images (1:1)">
  <p:cSld name="title description images (1:1)"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>
            <a:spLocks noGrp="1"/>
          </p:cNvSpPr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6" name="Google Shape;956;p161"/>
          <p:cNvSpPr txBox="1">
            <a:spLocks noGrp="1"/>
          </p:cNvSpPr>
          <p:nvPr>
            <p:ph type="body" idx="1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20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7" name="Google Shape;957;p161"/>
          <p:cNvSpPr>
            <a:spLocks noGrp="1"/>
          </p:cNvSpPr>
          <p:nvPr>
            <p:ph type="pic" idx="2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1EDE6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llage 1">
  <p:cSld name="title collage 1"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>
            <a:spLocks noGrp="1"/>
          </p:cNvSpPr>
          <p:nvPr>
            <p:ph type="pic" idx="2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>
            <a:spLocks noGrp="1"/>
          </p:cNvSpPr>
          <p:nvPr>
            <p:ph type="pic" idx="3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llage 2">
  <p:cSld name="title collage 2"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>
            <a:spLocks noGrp="1"/>
          </p:cNvSpPr>
          <p:nvPr>
            <p:ph type="pic" idx="2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>
            <a:spLocks noGrp="1"/>
          </p:cNvSpPr>
          <p:nvPr>
            <p:ph type="pic" idx="3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llage 3">
  <p:cSld name="title collage 3"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>
            <a:spLocks noGrp="1"/>
          </p:cNvSpPr>
          <p:nvPr>
            <p:ph type="pic" idx="2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>
            <a:spLocks noGrp="1"/>
          </p:cNvSpPr>
          <p:nvPr>
            <p:ph type="pic" idx="3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llage 4">
  <p:cSld name="title collage 4"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>
            <a:spLocks noGrp="1"/>
          </p:cNvSpPr>
          <p:nvPr>
            <p:ph type="pic" idx="2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>
            <a:spLocks noGrp="1"/>
          </p:cNvSpPr>
          <p:nvPr>
            <p:ph type="pic" idx="3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age image">
  <p:cSld name="full page image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>
            <a:spLocks noGrp="1"/>
          </p:cNvSpPr>
          <p:nvPr>
            <p:ph type="pic" idx="2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on full page image 1">
  <p:cSld name="titles on full page image 1"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>
            <a:spLocks noGrp="1"/>
          </p:cNvSpPr>
          <p:nvPr>
            <p:ph type="pic" idx="2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>
            <a:spLocks noGrp="1"/>
          </p:cNvSpPr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5" name="Google Shape;975;p167"/>
          <p:cNvSpPr txBox="1">
            <a:spLocks noGrp="1"/>
          </p:cNvSpPr>
          <p:nvPr>
            <p:ph type="body" idx="1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itle and image">
  <p:cSld name="green_title and imag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>
            <a:spLocks noGrp="1"/>
          </p:cNvSpPr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0"/>
          <p:cNvSpPr txBox="1">
            <a:spLocks noGrp="1"/>
          </p:cNvSpPr>
          <p:nvPr>
            <p:ph type="body" idx="1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>
            <a:spLocks noGrp="1"/>
          </p:cNvSpPr>
          <p:nvPr>
            <p:ph type="pic" idx="2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on full page image 2">
  <p:cSld name="titles on full page image 2"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>
            <a:spLocks noGrp="1"/>
          </p:cNvSpPr>
          <p:nvPr>
            <p:ph type="pic" idx="2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>
            <a:spLocks noGrp="1"/>
          </p:cNvSpPr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9" name="Google Shape;979;p168"/>
          <p:cNvSpPr txBox="1">
            <a:spLocks noGrp="1"/>
          </p:cNvSpPr>
          <p:nvPr>
            <p:ph type="body" idx="1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on image and insight 1">
  <p:cSld name="titles on image and insight 1">
    <p:bg>
      <p:bgPr>
        <a:solidFill>
          <a:srgbClr val="FEFAF5"/>
        </a:solidFill>
        <a:effectLst/>
      </p:bgPr>
    </p:bg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>
            <a:spLocks noGrp="1"/>
          </p:cNvSpPr>
          <p:nvPr>
            <p:ph type="pic" idx="2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>
            <a:spLocks noGrp="1"/>
          </p:cNvSpPr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169"/>
          <p:cNvSpPr txBox="1">
            <a:spLocks noGrp="1"/>
          </p:cNvSpPr>
          <p:nvPr>
            <p:ph type="body" idx="1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on image and insight 2">
  <p:cSld name="titles on image and insight 2">
    <p:bg>
      <p:bgPr>
        <a:solidFill>
          <a:srgbClr val="FEFAF5"/>
        </a:solidFill>
        <a:effectLst/>
      </p:bgPr>
    </p:bg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>
            <a:spLocks noGrp="1"/>
          </p:cNvSpPr>
          <p:nvPr>
            <p:ph type="pic" idx="2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>
            <a:spLocks noGrp="1"/>
          </p:cNvSpPr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7" name="Google Shape;987;p170"/>
          <p:cNvSpPr txBox="1">
            <a:spLocks noGrp="1"/>
          </p:cNvSpPr>
          <p:nvPr>
            <p:ph type="body" idx="1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lang="en-US" sz="9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quare image collage">
  <p:cSld name="square image collage"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>
            <a:spLocks noGrp="1"/>
          </p:cNvSpPr>
          <p:nvPr>
            <p:ph type="pic" idx="2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>
            <a:spLocks noGrp="1"/>
          </p:cNvSpPr>
          <p:nvPr>
            <p:ph type="pic" idx="3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>
            <a:spLocks noGrp="1"/>
          </p:cNvSpPr>
          <p:nvPr>
            <p:ph type="pic" idx="4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>
            <a:spLocks noGrp="1"/>
          </p:cNvSpPr>
          <p:nvPr>
            <p:ph type="pic" idx="5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>
            <a:spLocks noGrp="1"/>
          </p:cNvSpPr>
          <p:nvPr>
            <p:ph type="pic" idx="6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>
            <a:spLocks noGrp="1"/>
          </p:cNvSpPr>
          <p:nvPr>
            <p:ph type="pic" idx="7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>
            <a:spLocks noGrp="1"/>
          </p:cNvSpPr>
          <p:nvPr>
            <p:ph type="pic" idx="8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>
            <a:spLocks noGrp="1"/>
          </p:cNvSpPr>
          <p:nvPr>
            <p:ph type="pic" idx="9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>
            <a:spLocks noGrp="1"/>
          </p:cNvSpPr>
          <p:nvPr>
            <p:ph type="pic" idx="13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>
            <a:spLocks noGrp="1"/>
          </p:cNvSpPr>
          <p:nvPr>
            <p:ph type="pic" idx="14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>
            <a:spLocks noGrp="1"/>
          </p:cNvSpPr>
          <p:nvPr>
            <p:ph type="pic" idx="15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>
            <a:spLocks noGrp="1"/>
          </p:cNvSpPr>
          <p:nvPr>
            <p:ph type="pic" idx="16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>
            <a:spLocks noGrp="1"/>
          </p:cNvSpPr>
          <p:nvPr>
            <p:ph type="pic" idx="17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>
            <a:spLocks noGrp="1"/>
          </p:cNvSpPr>
          <p:nvPr>
            <p:ph type="pic" idx="18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>
            <a:spLocks noGrp="1"/>
          </p:cNvSpPr>
          <p:nvPr>
            <p:ph type="pic" idx="19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rcle image collage">
  <p:cSld name="circle image collage"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>
            <a:spLocks noGrp="1"/>
          </p:cNvSpPr>
          <p:nvPr>
            <p:ph type="pic" idx="2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>
            <a:spLocks noGrp="1"/>
          </p:cNvSpPr>
          <p:nvPr>
            <p:ph type="pic" idx="3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>
            <a:spLocks noGrp="1"/>
          </p:cNvSpPr>
          <p:nvPr>
            <p:ph type="pic" idx="4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>
            <a:spLocks noGrp="1"/>
          </p:cNvSpPr>
          <p:nvPr>
            <p:ph type="pic" idx="5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>
            <a:spLocks noGrp="1"/>
          </p:cNvSpPr>
          <p:nvPr>
            <p:ph type="pic" idx="6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>
            <a:spLocks noGrp="1"/>
          </p:cNvSpPr>
          <p:nvPr>
            <p:ph type="pic" idx="7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>
            <a:spLocks noGrp="1"/>
          </p:cNvSpPr>
          <p:nvPr>
            <p:ph type="pic" idx="8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>
            <a:spLocks noGrp="1"/>
          </p:cNvSpPr>
          <p:nvPr>
            <p:ph type="pic" idx="9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>
            <a:spLocks noGrp="1"/>
          </p:cNvSpPr>
          <p:nvPr>
            <p:ph type="pic" idx="13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>
            <a:spLocks noGrp="1"/>
          </p:cNvSpPr>
          <p:nvPr>
            <p:ph type="pic" idx="14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>
            <a:spLocks noGrp="1"/>
          </p:cNvSpPr>
          <p:nvPr>
            <p:ph type="pic" idx="15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>
            <a:spLocks noGrp="1"/>
          </p:cNvSpPr>
          <p:nvPr>
            <p:ph type="pic" idx="16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>
            <a:spLocks noGrp="1"/>
          </p:cNvSpPr>
          <p:nvPr>
            <p:ph type="pic" idx="17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>
            <a:spLocks noGrp="1"/>
          </p:cNvSpPr>
          <p:nvPr>
            <p:ph type="pic" idx="18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>
            <a:spLocks noGrp="1"/>
          </p:cNvSpPr>
          <p:nvPr>
            <p:ph type="pic" idx="19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vertical images">
  <p:cSld name="3 vertical images"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>
            <a:spLocks noGrp="1"/>
          </p:cNvSpPr>
          <p:nvPr>
            <p:ph type="pic" idx="2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>
            <a:spLocks noGrp="1"/>
          </p:cNvSpPr>
          <p:nvPr>
            <p:ph type="pic" idx="3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>
            <a:spLocks noGrp="1"/>
          </p:cNvSpPr>
          <p:nvPr>
            <p:ph type="pic" idx="4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2 topic side by side">
  <p:cSld name="titles 2 topic side by side">
    <p:bg>
      <p:bgPr>
        <a:solidFill>
          <a:schemeClr val="lt1"/>
        </a:solidFill>
        <a:effectLst/>
      </p:bgPr>
    </p:bg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rot="10800000" flipH="1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rot="10800000" flipH="1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>
            <a:spLocks noGrp="1"/>
          </p:cNvSpPr>
          <p:nvPr>
            <p:ph type="body" idx="1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2" name="Google Shape;1032;p174"/>
          <p:cNvSpPr txBox="1">
            <a:spLocks noGrp="1"/>
          </p:cNvSpPr>
          <p:nvPr>
            <p:ph type="body" idx="2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3" name="Google Shape;1033;p174"/>
          <p:cNvSpPr txBox="1">
            <a:spLocks noGrp="1"/>
          </p:cNvSpPr>
          <p:nvPr>
            <p:ph type="body" idx="3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4" name="Google Shape;1034;p174"/>
          <p:cNvSpPr txBox="1">
            <a:spLocks noGrp="1"/>
          </p:cNvSpPr>
          <p:nvPr>
            <p:ph type="body" idx="4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ercentages and description">
  <p:cSld name="two percentages and description">
    <p:bg>
      <p:bgPr>
        <a:solidFill>
          <a:srgbClr val="F2EDE6"/>
        </a:solidFill>
        <a:effectLst/>
      </p:bgPr>
    </p:bg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>
            <a:spLocks noGrp="1"/>
          </p:cNvSpPr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8" name="Google Shape;1038;p175"/>
          <p:cNvSpPr txBox="1">
            <a:spLocks noGrp="1"/>
          </p:cNvSpPr>
          <p:nvPr>
            <p:ph type="body" idx="1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25" tIns="45700" rIns="1463025" bIns="45700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9" name="Google Shape;1039;p175"/>
          <p:cNvSpPr txBox="1">
            <a:spLocks noGrp="1"/>
          </p:cNvSpPr>
          <p:nvPr>
            <p:ph type="body" idx="2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0" name="Google Shape;1040;p175"/>
          <p:cNvSpPr txBox="1">
            <a:spLocks noGrp="1"/>
          </p:cNvSpPr>
          <p:nvPr>
            <p:ph type="body" idx="3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25" tIns="45700" rIns="1463025" bIns="45700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percentages and descriptions">
  <p:cSld name="three percentages and descriptions">
    <p:bg>
      <p:bgPr>
        <a:solidFill>
          <a:schemeClr val="lt1"/>
        </a:solidFill>
        <a:effectLst/>
      </p:bgPr>
    </p:bg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>
            <a:spLocks noGrp="1"/>
          </p:cNvSpPr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3" name="Google Shape;1043;p176"/>
          <p:cNvSpPr txBox="1">
            <a:spLocks noGrp="1"/>
          </p:cNvSpPr>
          <p:nvPr>
            <p:ph type="body" idx="1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4" name="Google Shape;1044;p176"/>
          <p:cNvSpPr txBox="1">
            <a:spLocks noGrp="1"/>
          </p:cNvSpPr>
          <p:nvPr>
            <p:ph type="body" idx="2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5" name="Google Shape;1045;p176"/>
          <p:cNvSpPr txBox="1">
            <a:spLocks noGrp="1"/>
          </p:cNvSpPr>
          <p:nvPr>
            <p:ph type="body" idx="3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6" name="Google Shape;1046;p176"/>
          <p:cNvSpPr txBox="1">
            <a:spLocks noGrp="1"/>
          </p:cNvSpPr>
          <p:nvPr>
            <p:ph type="body" idx="4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7" name="Google Shape;1047;p176"/>
          <p:cNvSpPr txBox="1">
            <a:spLocks noGrp="1"/>
          </p:cNvSpPr>
          <p:nvPr>
            <p:ph type="body" idx="5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use + effect 1">
  <p:cSld name="cause + effect 1">
    <p:bg>
      <p:bgPr>
        <a:solidFill>
          <a:srgbClr val="FCE2BA"/>
        </a:solidFill>
        <a:effectLst/>
      </p:bgPr>
    </p:bg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>
            <a:spLocks noGrp="1"/>
          </p:cNvSpPr>
          <p:nvPr>
            <p:ph type="body" idx="1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1" name="Google Shape;1051;p177"/>
          <p:cNvSpPr txBox="1">
            <a:spLocks noGrp="1"/>
          </p:cNvSpPr>
          <p:nvPr>
            <p:ph type="body" idx="2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2" name="Google Shape;1052;p177"/>
          <p:cNvSpPr txBox="1">
            <a:spLocks noGrp="1"/>
          </p:cNvSpPr>
          <p:nvPr>
            <p:ph type="body" idx="3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25" tIns="45700" rIns="1463025" bIns="45700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3" name="Google Shape;1053;p177"/>
          <p:cNvSpPr txBox="1">
            <a:spLocks noGrp="1"/>
          </p:cNvSpPr>
          <p:nvPr>
            <p:ph type="body" idx="4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25" tIns="45700" rIns="1463025" bIns="45700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title and image">
  <p:cSld name="amber_title and image">
    <p:bg>
      <p:bgPr>
        <a:solidFill>
          <a:srgbClr val="FDFAF5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>
            <a:spLocks noGrp="1"/>
          </p:cNvSpPr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61"/>
          <p:cNvSpPr txBox="1">
            <a:spLocks noGrp="1"/>
          </p:cNvSpPr>
          <p:nvPr>
            <p:ph type="body" idx="1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>
            <a:spLocks noGrp="1"/>
          </p:cNvSpPr>
          <p:nvPr>
            <p:ph type="pic" idx="2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use + effect 2">
  <p:cSld name="cause + effect 2">
    <p:bg>
      <p:bgPr>
        <a:solidFill>
          <a:srgbClr val="FCE2BA"/>
        </a:solidFill>
        <a:effectLst/>
      </p:bgPr>
    </p:bg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>
            <a:spLocks noGrp="1"/>
          </p:cNvSpPr>
          <p:nvPr>
            <p:ph type="body" idx="1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7" name="Google Shape;1057;p178"/>
          <p:cNvSpPr txBox="1">
            <a:spLocks noGrp="1"/>
          </p:cNvSpPr>
          <p:nvPr>
            <p:ph type="body" idx="2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8" name="Google Shape;1058;p178"/>
          <p:cNvSpPr txBox="1">
            <a:spLocks noGrp="1"/>
          </p:cNvSpPr>
          <p:nvPr>
            <p:ph type="body" idx="3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25" tIns="45700" rIns="1463025" bIns="45700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9" name="Google Shape;1059;p178"/>
          <p:cNvSpPr txBox="1">
            <a:spLocks noGrp="1"/>
          </p:cNvSpPr>
          <p:nvPr>
            <p:ph type="body" idx="4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25" tIns="45700" rIns="1463025" bIns="45700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2 labeled circles">
  <p:cSld name="titles 2 labeled circles">
    <p:bg>
      <p:bgPr>
        <a:solidFill>
          <a:schemeClr val="lt1"/>
        </a:solidFill>
        <a:effectLst/>
      </p:bgPr>
    </p:bg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2" name="Google Shape;1062;p179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 b="0" i="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3" name="Google Shape;1063;p179"/>
          <p:cNvSpPr txBox="1">
            <a:spLocks noGrp="1"/>
          </p:cNvSpPr>
          <p:nvPr>
            <p:ph type="body" idx="2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4" name="Google Shape;1064;p179"/>
          <p:cNvSpPr txBox="1">
            <a:spLocks noGrp="1"/>
          </p:cNvSpPr>
          <p:nvPr>
            <p:ph type="body" idx="3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5" name="Google Shape;1065;p179"/>
          <p:cNvSpPr/>
          <p:nvPr/>
        </p:nvSpPr>
        <p:spPr>
          <a:xfrm rot="10800000" flipH="1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rot="10800000" flipH="1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3 labeled circles description">
  <p:cSld name="titles 3 labeled circles description">
    <p:bg>
      <p:bgPr>
        <a:solidFill>
          <a:schemeClr val="lt1"/>
        </a:solidFill>
        <a:effectLst/>
      </p:bgPr>
    </p:bg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1" name="Google Shape;1071;p180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2" name="Google Shape;1072;p180"/>
          <p:cNvSpPr txBox="1">
            <a:spLocks noGrp="1"/>
          </p:cNvSpPr>
          <p:nvPr>
            <p:ph type="body" idx="2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3" name="Google Shape;1073;p180"/>
          <p:cNvSpPr txBox="1">
            <a:spLocks noGrp="1"/>
          </p:cNvSpPr>
          <p:nvPr>
            <p:ph type="body" idx="3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4" name="Google Shape;1074;p180"/>
          <p:cNvSpPr txBox="1">
            <a:spLocks noGrp="1"/>
          </p:cNvSpPr>
          <p:nvPr>
            <p:ph type="body" idx="4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5" name="Google Shape;1075;p180"/>
          <p:cNvSpPr txBox="1">
            <a:spLocks noGrp="1"/>
          </p:cNvSpPr>
          <p:nvPr>
            <p:ph type="body" idx="5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6" name="Google Shape;1076;p180"/>
          <p:cNvSpPr txBox="1">
            <a:spLocks noGrp="1"/>
          </p:cNvSpPr>
          <p:nvPr>
            <p:ph type="body" idx="6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7" name="Google Shape;1077;p180"/>
          <p:cNvSpPr txBox="1">
            <a:spLocks noGrp="1"/>
          </p:cNvSpPr>
          <p:nvPr>
            <p:ph type="body" idx="7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3 labeled circles">
  <p:cSld name="titles 3 labeled circles">
    <p:bg>
      <p:bgPr>
        <a:solidFill>
          <a:schemeClr val="lt1"/>
        </a:solidFill>
        <a:effectLst/>
      </p:bgPr>
    </p:bg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181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1" name="Google Shape;1081;p181"/>
          <p:cNvSpPr txBox="1">
            <a:spLocks noGrp="1"/>
          </p:cNvSpPr>
          <p:nvPr>
            <p:ph type="body" idx="2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2" name="Google Shape;1082;p181"/>
          <p:cNvSpPr txBox="1">
            <a:spLocks noGrp="1"/>
          </p:cNvSpPr>
          <p:nvPr>
            <p:ph type="body" idx="3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3" name="Google Shape;1083;p181"/>
          <p:cNvSpPr txBox="1">
            <a:spLocks noGrp="1"/>
          </p:cNvSpPr>
          <p:nvPr>
            <p:ph type="body" idx="4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4" name="Google Shape;1084;p181"/>
          <p:cNvSpPr/>
          <p:nvPr/>
        </p:nvSpPr>
        <p:spPr>
          <a:xfrm rot="10800000" flipH="1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rot="10800000" flipH="1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rot="10800000" flipH="1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3 labeled timeline">
  <p:cSld name="titles 3 labeled timeline">
    <p:bg>
      <p:bgPr>
        <a:solidFill>
          <a:schemeClr val="lt1"/>
        </a:solidFill>
        <a:effectLst/>
      </p:bgPr>
    </p:bg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p182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3" name="Google Shape;1093;p182"/>
          <p:cNvSpPr txBox="1">
            <a:spLocks noGrp="1"/>
          </p:cNvSpPr>
          <p:nvPr>
            <p:ph type="body" idx="2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4" name="Google Shape;1094;p182"/>
          <p:cNvSpPr txBox="1">
            <a:spLocks noGrp="1"/>
          </p:cNvSpPr>
          <p:nvPr>
            <p:ph type="body" idx="3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5" name="Google Shape;1095;p182"/>
          <p:cNvSpPr txBox="1">
            <a:spLocks noGrp="1"/>
          </p:cNvSpPr>
          <p:nvPr>
            <p:ph type="body" idx="4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6" name="Google Shape;1096;p182"/>
          <p:cNvSpPr/>
          <p:nvPr/>
        </p:nvSpPr>
        <p:spPr>
          <a:xfrm rot="10800000" flipH="1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3 labeled headshots">
  <p:cSld name="titles 3 labeled headshots"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>
            <a:spLocks noGrp="1"/>
          </p:cNvSpPr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2" name="Google Shape;1102;p183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3" name="Google Shape;1103;p183"/>
          <p:cNvSpPr txBox="1">
            <a:spLocks noGrp="1"/>
          </p:cNvSpPr>
          <p:nvPr>
            <p:ph type="body" idx="2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sz="44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4" name="Google Shape;1104;p183"/>
          <p:cNvSpPr txBox="1">
            <a:spLocks noGrp="1"/>
          </p:cNvSpPr>
          <p:nvPr>
            <p:ph type="body" idx="3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5" name="Google Shape;1105;p183"/>
          <p:cNvSpPr txBox="1">
            <a:spLocks noGrp="1"/>
          </p:cNvSpPr>
          <p:nvPr>
            <p:ph type="body" idx="4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sz="44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6" name="Google Shape;1106;p183"/>
          <p:cNvSpPr txBox="1">
            <a:spLocks noGrp="1"/>
          </p:cNvSpPr>
          <p:nvPr>
            <p:ph type="body" idx="5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sz="4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7" name="Google Shape;1107;p183"/>
          <p:cNvSpPr txBox="1">
            <a:spLocks noGrp="1"/>
          </p:cNvSpPr>
          <p:nvPr>
            <p:ph type="body" idx="6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sz="44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8" name="Google Shape;1108;p183"/>
          <p:cNvSpPr txBox="1">
            <a:spLocks noGrp="1"/>
          </p:cNvSpPr>
          <p:nvPr>
            <p:ph type="body" idx="7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sz="4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9" name="Google Shape;1109;p183"/>
          <p:cNvSpPr>
            <a:spLocks noGrp="1"/>
          </p:cNvSpPr>
          <p:nvPr>
            <p:ph type="pic" idx="8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>
            <a:spLocks noGrp="1"/>
          </p:cNvSpPr>
          <p:nvPr>
            <p:ph type="pic" idx="9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>
            <a:spLocks noGrp="1"/>
          </p:cNvSpPr>
          <p:nvPr>
            <p:ph type="pic" idx="13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id (3x6)">
  <p:cSld name="title grid (3x6)">
    <p:bg>
      <p:bgPr>
        <a:solidFill>
          <a:schemeClr val="lt1"/>
        </a:solidFill>
        <a:effectLst/>
      </p:bgPr>
    </p:bg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>
            <a:spLocks noGrp="1"/>
          </p:cNvSpPr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world map BG">
  <p:cSld name="titles world map BG"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1" name="Google Shape;1141;p185" descr="World map as background"/>
          <p:cNvPicPr preferRelativeResize="0"/>
          <p:nvPr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>
            <a:spLocks noGrp="1"/>
          </p:cNvSpPr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4" name="Google Shape;1144;p185"/>
          <p:cNvSpPr txBox="1">
            <a:spLocks noGrp="1"/>
          </p:cNvSpPr>
          <p:nvPr>
            <p:ph type="body" idx="1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big idea centered">
  <p:cSld name="green_big idea centered">
    <p:bg>
      <p:bgPr>
        <a:solidFill>
          <a:srgbClr val="FDE3BA"/>
        </a:solidFill>
        <a:effectLst/>
      </p:bgPr>
    </p:bg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>
            <a:spLocks noGrp="1"/>
          </p:cNvSpPr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8" name="Google Shape;1148;p186"/>
          <p:cNvSpPr/>
          <p:nvPr/>
        </p:nvSpPr>
        <p:spPr>
          <a:xfrm rot="10800000" flipH="1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big idea centered">
  <p:cSld name="amber_big idea centered">
    <p:bg>
      <p:bgPr>
        <a:solidFill>
          <a:srgbClr val="FCE2BA"/>
        </a:solidFill>
        <a:effectLst/>
      </p:bgPr>
    </p:bg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>
            <a:spLocks noGrp="1"/>
          </p:cNvSpPr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2" name="Google Shape;1152;p187"/>
          <p:cNvSpPr/>
          <p:nvPr/>
        </p:nvSpPr>
        <p:spPr>
          <a:xfrm rot="10800000" flipH="1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itle and image">
  <p:cSld name="red_title and imag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>
            <a:spLocks noGrp="1"/>
          </p:cNvSpPr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62"/>
          <p:cNvSpPr txBox="1">
            <a:spLocks noGrp="1"/>
          </p:cNvSpPr>
          <p:nvPr>
            <p:ph type="body" idx="1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>
            <a:spLocks noGrp="1"/>
          </p:cNvSpPr>
          <p:nvPr>
            <p:ph type="pic" idx="2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big idea centered">
  <p:cSld name="red_big idea centered">
    <p:bg>
      <p:bgPr>
        <a:solidFill>
          <a:srgbClr val="FCE2BA"/>
        </a:solidFill>
        <a:effectLst/>
      </p:bgPr>
    </p:bg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>
            <a:spLocks noGrp="1"/>
          </p:cNvSpPr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6" name="Google Shape;1156;p188"/>
          <p:cNvSpPr/>
          <p:nvPr/>
        </p:nvSpPr>
        <p:spPr>
          <a:xfrm rot="10800000" flipH="1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big idea centered">
  <p:cSld name="blue_big idea centered">
    <p:bg>
      <p:bgPr>
        <a:solidFill>
          <a:srgbClr val="FCE2BA"/>
        </a:solidFill>
        <a:effectLst/>
      </p:bgPr>
    </p:bg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>
            <a:spLocks noGrp="1"/>
          </p:cNvSpPr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0" name="Google Shape;1160;p189"/>
          <p:cNvSpPr/>
          <p:nvPr/>
        </p:nvSpPr>
        <p:spPr>
          <a:xfrm rot="10800000" flipH="1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big idea centered">
  <p:cSld name="darkamber_big idea centered">
    <p:bg>
      <p:bgPr>
        <a:solidFill>
          <a:srgbClr val="FCE2BA"/>
        </a:solidFill>
        <a:effectLst/>
      </p:bgPr>
    </p:bg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>
            <a:spLocks noGrp="1"/>
          </p:cNvSpPr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4" name="Google Shape;1164;p190"/>
          <p:cNvSpPr/>
          <p:nvPr/>
        </p:nvSpPr>
        <p:spPr>
          <a:xfrm rot="10800000" flipH="1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1">
  <p:cSld name="divider slide 1">
    <p:bg>
      <p:bgPr>
        <a:solidFill>
          <a:srgbClr val="F2EDE6"/>
        </a:solidFill>
        <a:effectLst/>
      </p:bgPr>
    </p:bg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>
            <a:spLocks noGrp="1"/>
          </p:cNvSpPr>
          <p:nvPr>
            <p:ph type="body" idx="1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2">
  <p:cSld name="divider slide 2">
    <p:bg>
      <p:bgPr>
        <a:solidFill>
          <a:srgbClr val="FDE3BA"/>
        </a:solidFill>
        <a:effectLst/>
      </p:bgPr>
    </p:bg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>
            <a:spLocks noGrp="1"/>
          </p:cNvSpPr>
          <p:nvPr>
            <p:ph type="body" idx="1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big line 1">
  <p:cSld name="one big line 1">
    <p:bg>
      <p:bgPr>
        <a:solidFill>
          <a:srgbClr val="F2EDE6"/>
        </a:solidFill>
        <a:effectLst/>
      </p:bgPr>
    </p:bg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>
            <a:spLocks noGrp="1"/>
          </p:cNvSpPr>
          <p:nvPr>
            <p:ph type="body" idx="1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big line 2">
  <p:cSld name="one big line 2">
    <p:bg>
      <p:bgPr>
        <a:solidFill>
          <a:srgbClr val="FCE2BA"/>
        </a:solidFill>
        <a:effectLst/>
      </p:bgPr>
    </p:bg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>
            <a:spLocks noGrp="1"/>
          </p:cNvSpPr>
          <p:nvPr>
            <p:ph type="body" idx="1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tatement 1">
  <p:cSld name="big statement 1">
    <p:bg>
      <p:bgPr>
        <a:solidFill>
          <a:srgbClr val="F2EDE6"/>
        </a:solidFill>
        <a:effectLst/>
      </p:bgPr>
    </p:bg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>
            <a:spLocks noGrp="1"/>
          </p:cNvSpPr>
          <p:nvPr>
            <p:ph type="body" idx="1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tatement 2">
  <p:cSld name="big statement 2">
    <p:bg>
      <p:bgPr>
        <a:solidFill>
          <a:srgbClr val="FCE2BA"/>
        </a:solidFill>
        <a:effectLst/>
      </p:bgPr>
    </p:bg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>
            <a:spLocks noGrp="1"/>
          </p:cNvSpPr>
          <p:nvPr>
            <p:ph type="body" idx="1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tat 1">
  <p:cSld name="big stat 1">
    <p:bg>
      <p:bgPr>
        <a:solidFill>
          <a:srgbClr val="E9E5DF"/>
        </a:solidFill>
        <a:effectLst/>
      </p:bgPr>
    </p:bg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>
            <a:spLocks noGrp="1"/>
          </p:cNvSpPr>
          <p:nvPr>
            <p:ph type="body" idx="1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9" name="Google Shape;1179;p197"/>
          <p:cNvSpPr txBox="1">
            <a:spLocks noGrp="1"/>
          </p:cNvSpPr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itle and image">
  <p:cSld name="blue_title and imag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>
            <a:spLocks noGrp="1"/>
          </p:cNvSpPr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63"/>
          <p:cNvSpPr txBox="1">
            <a:spLocks noGrp="1"/>
          </p:cNvSpPr>
          <p:nvPr>
            <p:ph type="body" idx="1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>
            <a:spLocks noGrp="1"/>
          </p:cNvSpPr>
          <p:nvPr>
            <p:ph type="pic" idx="2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tat 2">
  <p:cSld name="big stat 2">
    <p:bg>
      <p:bgPr>
        <a:solidFill>
          <a:srgbClr val="FCE2BA"/>
        </a:solidFill>
        <a:effectLst/>
      </p:bgPr>
    </p:bg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>
            <a:spLocks noGrp="1"/>
          </p:cNvSpPr>
          <p:nvPr>
            <p:ph type="body" idx="1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2" name="Google Shape;1182;p198"/>
          <p:cNvSpPr txBox="1">
            <a:spLocks noGrp="1"/>
          </p:cNvSpPr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on circle">
  <p:cSld name="titles on circle">
    <p:bg>
      <p:bgPr>
        <a:solidFill>
          <a:schemeClr val="lt1"/>
        </a:solidFill>
        <a:effectLst/>
      </p:bgPr>
    </p:bg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>
            <a:spLocks noGrp="1"/>
          </p:cNvSpPr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6" name="Google Shape;1186;p199"/>
          <p:cNvSpPr txBox="1">
            <a:spLocks noGrp="1"/>
          </p:cNvSpPr>
          <p:nvPr>
            <p:ph type="body" idx="1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6 section titles">
  <p:cSld name="titles 6 section titles">
    <p:bg>
      <p:bgPr>
        <a:solidFill>
          <a:srgbClr val="FEFAF5"/>
        </a:solidFill>
        <a:effectLst/>
      </p:bgPr>
    </p:bg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>
            <a:spLocks noGrp="1"/>
          </p:cNvSpPr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0" name="Google Shape;1190;p200"/>
          <p:cNvSpPr txBox="1">
            <a:spLocks noGrp="1"/>
          </p:cNvSpPr>
          <p:nvPr>
            <p:ph type="body" idx="1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1" name="Google Shape;1191;p200"/>
          <p:cNvSpPr txBox="1">
            <a:spLocks noGrp="1"/>
          </p:cNvSpPr>
          <p:nvPr>
            <p:ph type="body" idx="2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2" name="Google Shape;1192;p200"/>
          <p:cNvSpPr txBox="1">
            <a:spLocks noGrp="1"/>
          </p:cNvSpPr>
          <p:nvPr>
            <p:ph type="body" idx="3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3" name="Google Shape;1193;p200"/>
          <p:cNvSpPr txBox="1">
            <a:spLocks noGrp="1"/>
          </p:cNvSpPr>
          <p:nvPr>
            <p:ph type="body" idx="4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4" name="Google Shape;1194;p200"/>
          <p:cNvSpPr txBox="1">
            <a:spLocks noGrp="1"/>
          </p:cNvSpPr>
          <p:nvPr>
            <p:ph type="body" idx="5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5" name="Google Shape;1195;p200"/>
          <p:cNvSpPr txBox="1">
            <a:spLocks noGrp="1"/>
          </p:cNvSpPr>
          <p:nvPr>
            <p:ph type="body" idx="6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6" name="Google Shape;1196;p200"/>
          <p:cNvSpPr txBox="1">
            <a:spLocks noGrp="1"/>
          </p:cNvSpPr>
          <p:nvPr>
            <p:ph type="body" idx="7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8 section titles">
  <p:cSld name="titles 8 section titles"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>
            <a:spLocks noGrp="1"/>
          </p:cNvSpPr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0" name="Google Shape;1200;p201"/>
          <p:cNvSpPr txBox="1">
            <a:spLocks noGrp="1"/>
          </p:cNvSpPr>
          <p:nvPr>
            <p:ph type="body" idx="1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8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>
            <a:spLocks noGrp="1"/>
          </p:cNvSpPr>
          <p:nvPr>
            <p:ph type="body" idx="2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8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>
            <a:spLocks noGrp="1"/>
          </p:cNvSpPr>
          <p:nvPr>
            <p:ph type="body" idx="3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8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>
            <a:spLocks noGrp="1"/>
          </p:cNvSpPr>
          <p:nvPr>
            <p:ph type="body" idx="4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8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>
            <a:spLocks noGrp="1"/>
          </p:cNvSpPr>
          <p:nvPr>
            <p:ph type="body" idx="5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8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>
            <a:spLocks noGrp="1"/>
          </p:cNvSpPr>
          <p:nvPr>
            <p:ph type="body" idx="6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8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>
            <a:spLocks noGrp="1"/>
          </p:cNvSpPr>
          <p:nvPr>
            <p:ph type="body" idx="7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8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>
            <a:spLocks noGrp="1"/>
          </p:cNvSpPr>
          <p:nvPr>
            <p:ph type="body" idx="8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8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>
            <a:spLocks noGrp="1"/>
          </p:cNvSpPr>
          <p:nvPr>
            <p:ph type="body" idx="9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bullet list side by side">
  <p:cSld name="titles bullet list side by side"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>
            <a:spLocks noGrp="1"/>
          </p:cNvSpPr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9" name="Google Shape;1219;p202"/>
          <p:cNvSpPr txBox="1">
            <a:spLocks noGrp="1"/>
          </p:cNvSpPr>
          <p:nvPr>
            <p:ph type="body" idx="1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>
            <a:spLocks noGrp="1"/>
          </p:cNvSpPr>
          <p:nvPr>
            <p:ph type="body" idx="2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533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marL="1828800" lvl="3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marL="2286000" lvl="4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s bullet list side by side">
  <p:cSld name="1_titles bullet list side by side"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>
            <a:spLocks noGrp="1"/>
          </p:cNvSpPr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4" name="Google Shape;1224;p203"/>
          <p:cNvSpPr txBox="1">
            <a:spLocks noGrp="1"/>
          </p:cNvSpPr>
          <p:nvPr>
            <p:ph type="body" idx="1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>
            <a:spLocks noGrp="1"/>
          </p:cNvSpPr>
          <p:nvPr>
            <p:ph type="body" idx="2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533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marL="1828800" lvl="3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marL="2286000" lvl="4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descriptor">
  <p:cSld name="big number descriptor">
    <p:bg>
      <p:bgPr>
        <a:solidFill>
          <a:srgbClr val="FEFAF5"/>
        </a:solidFill>
        <a:effectLst/>
      </p:bgPr>
    </p:bg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>
            <a:spLocks noGrp="1"/>
          </p:cNvSpPr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sz="27800" b="0" i="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0" name="Google Shape;1230;p204"/>
          <p:cNvSpPr txBox="1">
            <a:spLocks noGrp="1"/>
          </p:cNvSpPr>
          <p:nvPr>
            <p:ph type="body" idx="1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1" name="Google Shape;1231;p204"/>
          <p:cNvSpPr txBox="1">
            <a:spLocks noGrp="1"/>
          </p:cNvSpPr>
          <p:nvPr>
            <p:ph type="body" idx="2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descriptor 2">
  <p:cSld name="big number descriptor 2">
    <p:bg>
      <p:bgPr>
        <a:solidFill>
          <a:srgbClr val="FEFAF5"/>
        </a:solidFill>
        <a:effectLst/>
      </p:bgPr>
    </p:bg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>
            <a:spLocks noGrp="1"/>
          </p:cNvSpPr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sz="27800" b="0" i="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5" name="Google Shape;1235;p205"/>
          <p:cNvSpPr txBox="1">
            <a:spLocks noGrp="1"/>
          </p:cNvSpPr>
          <p:nvPr>
            <p:ph type="body" idx="1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6" name="Google Shape;1236;p205"/>
          <p:cNvSpPr txBox="1">
            <a:spLocks noGrp="1"/>
          </p:cNvSpPr>
          <p:nvPr>
            <p:ph type="body" idx="2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+ 3 stats with labels">
  <p:cSld name="titles + 3 stats with labels">
    <p:bg>
      <p:bgPr>
        <a:solidFill>
          <a:schemeClr val="lt1"/>
        </a:solidFill>
        <a:effectLst/>
      </p:bgPr>
    </p:bg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2" name="Google Shape;1242;p206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3" name="Google Shape;1243;p206"/>
          <p:cNvSpPr txBox="1">
            <a:spLocks noGrp="1"/>
          </p:cNvSpPr>
          <p:nvPr>
            <p:ph type="body" idx="2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4" name="Google Shape;1244;p206"/>
          <p:cNvSpPr txBox="1">
            <a:spLocks noGrp="1"/>
          </p:cNvSpPr>
          <p:nvPr>
            <p:ph type="body" idx="3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5" name="Google Shape;1245;p206"/>
          <p:cNvSpPr txBox="1">
            <a:spLocks noGrp="1"/>
          </p:cNvSpPr>
          <p:nvPr>
            <p:ph type="body" idx="4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6" name="Google Shape;1246;p206"/>
          <p:cNvSpPr txBox="1">
            <a:spLocks noGrp="1"/>
          </p:cNvSpPr>
          <p:nvPr>
            <p:ph type="body" idx="5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7" name="Google Shape;1247;p206"/>
          <p:cNvSpPr txBox="1">
            <a:spLocks noGrp="1"/>
          </p:cNvSpPr>
          <p:nvPr>
            <p:ph type="body" idx="6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8" name="Google Shape;1248;p206"/>
          <p:cNvSpPr txBox="1">
            <a:spLocks noGrp="1"/>
          </p:cNvSpPr>
          <p:nvPr>
            <p:ph type="body" idx="7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title 2 topics side by side">
  <p:cSld name="large title 2 topics side by side">
    <p:bg>
      <p:bgPr>
        <a:solidFill>
          <a:schemeClr val="lt1"/>
        </a:solidFill>
        <a:effectLst/>
      </p:bgPr>
    </p:bg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>
            <a:spLocks noGrp="1"/>
          </p:cNvSpPr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sz="8800" b="0" i="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1" name="Google Shape;1251;p207"/>
          <p:cNvSpPr/>
          <p:nvPr/>
        </p:nvSpPr>
        <p:spPr>
          <a:xfrm rot="10800000" flipH="1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rot="10800000" flipH="1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>
            <a:spLocks noGrp="1"/>
          </p:cNvSpPr>
          <p:nvPr>
            <p:ph type="body" idx="1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4" name="Google Shape;1254;p207"/>
          <p:cNvSpPr txBox="1">
            <a:spLocks noGrp="1"/>
          </p:cNvSpPr>
          <p:nvPr>
            <p:ph type="body" idx="2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5" name="Google Shape;1255;p207"/>
          <p:cNvSpPr txBox="1">
            <a:spLocks noGrp="1"/>
          </p:cNvSpPr>
          <p:nvPr>
            <p:ph type="body" idx="3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6" name="Google Shape;1256;p207"/>
          <p:cNvSpPr txBox="1">
            <a:spLocks noGrp="1"/>
          </p:cNvSpPr>
          <p:nvPr>
            <p:ph type="body" idx="4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itle and image">
  <p:cSld name="darkamber_title and imag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>
            <a:spLocks noGrp="1"/>
          </p:cNvSpPr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64"/>
          <p:cNvSpPr txBox="1">
            <a:spLocks noGrp="1"/>
          </p:cNvSpPr>
          <p:nvPr>
            <p:ph type="body" idx="1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>
            <a:spLocks noGrp="1"/>
          </p:cNvSpPr>
          <p:nvPr>
            <p:ph type="pic" idx="2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on large image">
  <p:cSld name="titles on large image"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208" descr="Image placeholder"/>
          <p:cNvSpPr>
            <a:spLocks noGrp="1"/>
          </p:cNvSpPr>
          <p:nvPr>
            <p:ph type="pic" idx="2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>
            <a:spLocks noGrp="1"/>
          </p:cNvSpPr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1" name="Google Shape;1261;p208"/>
          <p:cNvSpPr txBox="1">
            <a:spLocks noGrp="1"/>
          </p:cNvSpPr>
          <p:nvPr>
            <p:ph type="body" idx="1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: one speaker">
  <p:cSld name="title slide: one speaker"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>
            <a:spLocks noGrp="1"/>
          </p:cNvSpPr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sz="80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6" name="Google Shape;1266;p209"/>
          <p:cNvSpPr txBox="1">
            <a:spLocks noGrp="1"/>
          </p:cNvSpPr>
          <p:nvPr>
            <p:ph type="body" idx="1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sz="54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7" name="Google Shape;1267;p209"/>
          <p:cNvSpPr>
            <a:spLocks noGrp="1"/>
          </p:cNvSpPr>
          <p:nvPr>
            <p:ph type="pic" idx="2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>
            <a:spLocks noGrp="1"/>
          </p:cNvSpPr>
          <p:nvPr>
            <p:ph type="body" idx="3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9" name="Google Shape;1269;p209"/>
          <p:cNvSpPr txBox="1">
            <a:spLocks noGrp="1"/>
          </p:cNvSpPr>
          <p:nvPr>
            <p:ph type="body" idx="4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: 2 speakers">
  <p:cSld name="title slide: 2 speakers">
    <p:bg>
      <p:bgPr>
        <a:solidFill>
          <a:srgbClr val="FDFAF5"/>
        </a:solidFill>
        <a:effectLst/>
      </p:bgPr>
    </p:bg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>
            <a:spLocks noGrp="1"/>
          </p:cNvSpPr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sz="80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4" name="Google Shape;1274;p210"/>
          <p:cNvSpPr txBox="1">
            <a:spLocks noGrp="1"/>
          </p:cNvSpPr>
          <p:nvPr>
            <p:ph type="body" idx="1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sz="54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5" name="Google Shape;1275;p210"/>
          <p:cNvSpPr>
            <a:spLocks noGrp="1"/>
          </p:cNvSpPr>
          <p:nvPr>
            <p:ph type="pic" idx="2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>
            <a:spLocks noGrp="1"/>
          </p:cNvSpPr>
          <p:nvPr>
            <p:ph type="body" idx="3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7" name="Google Shape;1277;p210"/>
          <p:cNvSpPr txBox="1">
            <a:spLocks noGrp="1"/>
          </p:cNvSpPr>
          <p:nvPr>
            <p:ph type="body" idx="4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8" name="Google Shape;1278;p210"/>
          <p:cNvSpPr>
            <a:spLocks noGrp="1"/>
          </p:cNvSpPr>
          <p:nvPr>
            <p:ph type="pic" idx="5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>
            <a:spLocks noGrp="1"/>
          </p:cNvSpPr>
          <p:nvPr>
            <p:ph type="body" idx="6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0" name="Google Shape;1280;p210"/>
          <p:cNvSpPr txBox="1">
            <a:spLocks noGrp="1"/>
          </p:cNvSpPr>
          <p:nvPr>
            <p:ph type="body" idx="7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: 3 speakers">
  <p:cSld name="title slide: 3 speakers"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>
            <a:spLocks noGrp="1"/>
          </p:cNvSpPr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sz="80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5" name="Google Shape;1285;p211"/>
          <p:cNvSpPr txBox="1">
            <a:spLocks noGrp="1"/>
          </p:cNvSpPr>
          <p:nvPr>
            <p:ph type="body" idx="1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sz="54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6" name="Google Shape;1286;p211"/>
          <p:cNvSpPr>
            <a:spLocks noGrp="1"/>
          </p:cNvSpPr>
          <p:nvPr>
            <p:ph type="pic" idx="2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>
            <a:spLocks noGrp="1"/>
          </p:cNvSpPr>
          <p:nvPr>
            <p:ph type="pic" idx="3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>
            <a:spLocks noGrp="1"/>
          </p:cNvSpPr>
          <p:nvPr>
            <p:ph type="pic" idx="4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>
            <a:spLocks noGrp="1"/>
          </p:cNvSpPr>
          <p:nvPr>
            <p:ph type="body" idx="5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0" name="Google Shape;1290;p211"/>
          <p:cNvSpPr txBox="1">
            <a:spLocks noGrp="1"/>
          </p:cNvSpPr>
          <p:nvPr>
            <p:ph type="body" idx="6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1" name="Google Shape;1291;p211"/>
          <p:cNvSpPr txBox="1">
            <a:spLocks noGrp="1"/>
          </p:cNvSpPr>
          <p:nvPr>
            <p:ph type="body" idx="7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2" name="Google Shape;1292;p211"/>
          <p:cNvSpPr txBox="1">
            <a:spLocks noGrp="1"/>
          </p:cNvSpPr>
          <p:nvPr>
            <p:ph type="body" idx="8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3" name="Google Shape;1293;p211"/>
          <p:cNvSpPr txBox="1">
            <a:spLocks noGrp="1"/>
          </p:cNvSpPr>
          <p:nvPr>
            <p:ph type="body" idx="9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4" name="Google Shape;1294;p211"/>
          <p:cNvSpPr txBox="1">
            <a:spLocks noGrp="1"/>
          </p:cNvSpPr>
          <p:nvPr>
            <p:ph type="body" idx="13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: 4 speakers">
  <p:cSld name="title slide: 4 speakers"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>
            <a:spLocks noGrp="1"/>
          </p:cNvSpPr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sz="80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9" name="Google Shape;1299;p212"/>
          <p:cNvSpPr txBox="1">
            <a:spLocks noGrp="1"/>
          </p:cNvSpPr>
          <p:nvPr>
            <p:ph type="body" idx="1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sz="54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0" name="Google Shape;1300;p212"/>
          <p:cNvSpPr>
            <a:spLocks noGrp="1"/>
          </p:cNvSpPr>
          <p:nvPr>
            <p:ph type="pic" idx="2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>
            <a:spLocks noGrp="1"/>
          </p:cNvSpPr>
          <p:nvPr>
            <p:ph type="pic" idx="3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>
            <a:spLocks noGrp="1"/>
          </p:cNvSpPr>
          <p:nvPr>
            <p:ph type="pic" idx="4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>
            <a:spLocks noGrp="1"/>
          </p:cNvSpPr>
          <p:nvPr>
            <p:ph type="pic" idx="5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>
            <a:spLocks noGrp="1"/>
          </p:cNvSpPr>
          <p:nvPr>
            <p:ph type="body" idx="6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5" name="Google Shape;1305;p212"/>
          <p:cNvSpPr txBox="1">
            <a:spLocks noGrp="1"/>
          </p:cNvSpPr>
          <p:nvPr>
            <p:ph type="body" idx="7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6" name="Google Shape;1306;p212"/>
          <p:cNvSpPr txBox="1">
            <a:spLocks noGrp="1"/>
          </p:cNvSpPr>
          <p:nvPr>
            <p:ph type="body" idx="8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7" name="Google Shape;1307;p212"/>
          <p:cNvSpPr txBox="1">
            <a:spLocks noGrp="1"/>
          </p:cNvSpPr>
          <p:nvPr>
            <p:ph type="body" idx="9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8" name="Google Shape;1308;p212"/>
          <p:cNvSpPr txBox="1">
            <a:spLocks noGrp="1"/>
          </p:cNvSpPr>
          <p:nvPr>
            <p:ph type="body" idx="13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9" name="Google Shape;1309;p212"/>
          <p:cNvSpPr txBox="1">
            <a:spLocks noGrp="1"/>
          </p:cNvSpPr>
          <p:nvPr>
            <p:ph type="body" idx="14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0" name="Google Shape;1310;p212"/>
          <p:cNvSpPr txBox="1">
            <a:spLocks noGrp="1"/>
          </p:cNvSpPr>
          <p:nvPr>
            <p:ph type="body" idx="15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1" name="Google Shape;1311;p212"/>
          <p:cNvSpPr txBox="1">
            <a:spLocks noGrp="1"/>
          </p:cNvSpPr>
          <p:nvPr>
            <p:ph type="body" idx="16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dea full bleed image bg">
  <p:cSld name="big idea full bleed image bg"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>
            <a:spLocks noGrp="1"/>
          </p:cNvSpPr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213"/>
          <p:cNvSpPr>
            <a:spLocks noGrp="1"/>
          </p:cNvSpPr>
          <p:nvPr>
            <p:ph type="pic" idx="2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>
            <a:spLocks noGrp="1"/>
          </p:cNvSpPr>
          <p:nvPr>
            <p:ph type="pic" idx="3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 title">
  <p:cSld name="mobile title">
    <p:bg>
      <p:bgPr>
        <a:solidFill>
          <a:schemeClr val="lt1"/>
        </a:solidFill>
        <a:effectLst/>
      </p:bgPr>
    </p:bg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avLst/>
            <a:gdLst/>
            <a:ahLst/>
            <a:cxnLst/>
            <a:rect l="l" t="t" r="r" b="b"/>
            <a:pathLst>
              <a:path w="16440007" h="13715999" extrusionOk="0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8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>
            <a:spLocks noGrp="1"/>
          </p:cNvSpPr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19" name="Google Shape;1319;p214" descr="Apple laptop devi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>
            <a:spLocks noGrp="1"/>
          </p:cNvSpPr>
          <p:nvPr>
            <p:ph type="pic" idx="2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1" name="Google Shape;1321;p214" descr="Samsung mobile devi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p214" descr="Apple mobile devi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>
            <a:spLocks noGrp="1"/>
          </p:cNvSpPr>
          <p:nvPr>
            <p:ph type="pic" idx="3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>
            <a:spLocks noGrp="1"/>
          </p:cNvSpPr>
          <p:nvPr>
            <p:ph type="pic" idx="4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iphone x + galaxy s9">
  <p:cSld name="title iphone x + galaxy s9">
    <p:bg>
      <p:bgPr>
        <a:solidFill>
          <a:schemeClr val="lt1"/>
        </a:solidFill>
        <a:effectLst/>
      </p:bgPr>
    </p:bg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avLst/>
            <a:gdLst/>
            <a:ahLst/>
            <a:cxnLst/>
            <a:rect l="l" t="t" r="r" b="b"/>
            <a:pathLst>
              <a:path w="16440007" h="13715999" extrusionOk="0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8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>
            <a:spLocks noGrp="1"/>
          </p:cNvSpPr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>
            <a:spLocks noGrp="1"/>
          </p:cNvSpPr>
          <p:nvPr>
            <p:ph type="pic" idx="2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>
            <a:spLocks noGrp="1"/>
          </p:cNvSpPr>
          <p:nvPr>
            <p:ph type="pic" idx="3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iphone x + macbook air">
  <p:cSld name="title + iphone x + macbook air">
    <p:bg>
      <p:bgPr>
        <a:solidFill>
          <a:schemeClr val="lt1"/>
        </a:solidFill>
        <a:effectLst/>
      </p:bgPr>
    </p:bg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avLst/>
            <a:gdLst/>
            <a:ahLst/>
            <a:cxnLst/>
            <a:rect l="l" t="t" r="r" b="b"/>
            <a:pathLst>
              <a:path w="16440007" h="13715999" extrusionOk="0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8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>
            <a:spLocks noGrp="1"/>
          </p:cNvSpPr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>
            <a:spLocks noGrp="1"/>
          </p:cNvSpPr>
          <p:nvPr>
            <p:ph type="pic" idx="2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>
            <a:spLocks noGrp="1"/>
          </p:cNvSpPr>
          <p:nvPr>
            <p:ph type="pic" idx="3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amsung s9 + macbook air">
  <p:cSld name="title + samsung s9 + macbook air">
    <p:bg>
      <p:bgPr>
        <a:solidFill>
          <a:schemeClr val="lt1"/>
        </a:solidFill>
        <a:effectLst/>
      </p:bgPr>
    </p:bg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avLst/>
            <a:gdLst/>
            <a:ahLst/>
            <a:cxnLst/>
            <a:rect l="l" t="t" r="r" b="b"/>
            <a:pathLst>
              <a:path w="16440007" h="13715999" extrusionOk="0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8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>
            <a:spLocks noGrp="1"/>
          </p:cNvSpPr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>
            <a:spLocks noGrp="1"/>
          </p:cNvSpPr>
          <p:nvPr>
            <p:ph type="pic" idx="2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>
            <a:spLocks noGrp="1"/>
          </p:cNvSpPr>
          <p:nvPr>
            <p:ph type="pic" idx="3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itle and image 2">
  <p:cSld name="green_title and image 2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>
            <a:spLocks noGrp="1"/>
          </p:cNvSpPr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65"/>
          <p:cNvSpPr txBox="1">
            <a:spLocks noGrp="1"/>
          </p:cNvSpPr>
          <p:nvPr>
            <p:ph type="body" idx="1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65"/>
          <p:cNvSpPr/>
          <p:nvPr/>
        </p:nvSpPr>
        <p:spPr>
          <a:xfrm rot="10800000" flipH="1">
            <a:off x="10100139" y="2605019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>
            <a:spLocks noGrp="1"/>
          </p:cNvSpPr>
          <p:nvPr>
            <p:ph type="pic" idx="2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+ macbook air">
  <p:cSld name="titles + macbook air">
    <p:bg>
      <p:bgPr>
        <a:solidFill>
          <a:srgbClr val="FDFAF5"/>
        </a:solidFill>
        <a:effectLst/>
      </p:bgPr>
    </p:bg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>
            <a:spLocks noGrp="1"/>
          </p:cNvSpPr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3" name="Google Shape;1353;p218"/>
          <p:cNvSpPr txBox="1">
            <a:spLocks noGrp="1"/>
          </p:cNvSpPr>
          <p:nvPr>
            <p:ph type="body" idx="1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>
            <a:spLocks noGrp="1"/>
          </p:cNvSpPr>
          <p:nvPr>
            <p:ph type="pic" idx="2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s + macbook air">
  <p:cSld name="4_titles + macbook air">
    <p:bg>
      <p:bgPr>
        <a:solidFill>
          <a:srgbClr val="FDFAF5"/>
        </a:solidFill>
        <a:effectLst/>
      </p:bgPr>
    </p:bg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>
            <a:spLocks noGrp="1"/>
          </p:cNvSpPr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9" name="Google Shape;1359;p219"/>
          <p:cNvSpPr txBox="1">
            <a:spLocks noGrp="1"/>
          </p:cNvSpPr>
          <p:nvPr>
            <p:ph type="body" idx="1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s + macbook air">
  <p:cSld name="1_titles + macbook air">
    <p:bg>
      <p:bgPr>
        <a:solidFill>
          <a:srgbClr val="FDFAF5"/>
        </a:solidFill>
        <a:effectLst/>
      </p:bgPr>
    </p:bg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avLst/>
            <a:gdLst/>
            <a:ahLst/>
            <a:cxnLst/>
            <a:rect l="l" t="t" r="r" b="b"/>
            <a:pathLst>
              <a:path w="16440007" h="13715999" extrusionOk="0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8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>
            <a:spLocks noGrp="1"/>
          </p:cNvSpPr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3" name="Google Shape;1363;p220"/>
          <p:cNvSpPr txBox="1">
            <a:spLocks noGrp="1"/>
          </p:cNvSpPr>
          <p:nvPr>
            <p:ph type="body" idx="1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>
            <a:spLocks noGrp="1"/>
          </p:cNvSpPr>
          <p:nvPr>
            <p:ph type="pic" idx="2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s + macbook air">
  <p:cSld name="3_titles + macbook air">
    <p:bg>
      <p:bgPr>
        <a:solidFill>
          <a:srgbClr val="FDFAF5"/>
        </a:solidFill>
        <a:effectLst/>
      </p:bgPr>
    </p:bg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>
            <a:spLocks noGrp="1"/>
          </p:cNvSpPr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9" name="Google Shape;1369;p221"/>
          <p:cNvSpPr txBox="1">
            <a:spLocks noGrp="1"/>
          </p:cNvSpPr>
          <p:nvPr>
            <p:ph type="body" idx="1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>
            <a:spLocks noGrp="1"/>
          </p:cNvSpPr>
          <p:nvPr>
            <p:ph type="pic" idx="2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+ iphone x vertical">
  <p:cSld name="titles + iphone x vertical"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>
            <a:spLocks noGrp="1"/>
          </p:cNvSpPr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4" name="Google Shape;1374;p222"/>
          <p:cNvSpPr txBox="1">
            <a:spLocks noGrp="1"/>
          </p:cNvSpPr>
          <p:nvPr>
            <p:ph type="body" idx="1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>
            <a:spLocks noGrp="1"/>
          </p:cNvSpPr>
          <p:nvPr>
            <p:ph type="pic" idx="2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s + iphone x vertical">
  <p:cSld name="7_titles + iphone x vertical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>
            <a:spLocks noGrp="1"/>
          </p:cNvSpPr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0" name="Google Shape;1380;p223"/>
          <p:cNvSpPr txBox="1">
            <a:spLocks noGrp="1"/>
          </p:cNvSpPr>
          <p:nvPr>
            <p:ph type="body" idx="1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>
            <a:spLocks noGrp="1"/>
          </p:cNvSpPr>
          <p:nvPr>
            <p:ph type="pic" idx="2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>
            <a:spLocks noGrp="1"/>
          </p:cNvSpPr>
          <p:nvPr>
            <p:ph type="pic" idx="3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+ iphone horizontal">
  <p:cSld name="titles + iphone horizontal"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>
            <a:spLocks noGrp="1"/>
          </p:cNvSpPr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8" name="Google Shape;1388;p224"/>
          <p:cNvSpPr txBox="1">
            <a:spLocks noGrp="1"/>
          </p:cNvSpPr>
          <p:nvPr>
            <p:ph type="body" idx="1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>
            <a:spLocks noGrp="1"/>
          </p:cNvSpPr>
          <p:nvPr>
            <p:ph type="pic" idx="2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2560300" rIns="457200" bIns="4572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+ iphone vertical detail">
  <p:cSld name="titles + iphone vertical detail"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>
            <a:spLocks noGrp="1"/>
          </p:cNvSpPr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5" name="Google Shape;1395;p225"/>
          <p:cNvSpPr txBox="1">
            <a:spLocks noGrp="1"/>
          </p:cNvSpPr>
          <p:nvPr>
            <p:ph type="body" idx="1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>
            <a:spLocks noGrp="1"/>
          </p:cNvSpPr>
          <p:nvPr>
            <p:ph type="pic" idx="2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+ iphone horizontal detail">
  <p:cSld name="titles + iphone horizontal detail"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>
            <a:spLocks noGrp="1"/>
          </p:cNvSpPr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2" name="Google Shape;1402;p226"/>
          <p:cNvSpPr txBox="1">
            <a:spLocks noGrp="1"/>
          </p:cNvSpPr>
          <p:nvPr>
            <p:ph type="body" idx="1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>
            <a:spLocks noGrp="1"/>
          </p:cNvSpPr>
          <p:nvPr>
            <p:ph type="pic" idx="2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sung vertical">
  <p:cSld name="samsung vertical"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>
            <a:spLocks noGrp="1"/>
          </p:cNvSpPr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9" name="Google Shape;1409;p227"/>
          <p:cNvSpPr txBox="1">
            <a:spLocks noGrp="1"/>
          </p:cNvSpPr>
          <p:nvPr>
            <p:ph type="body" idx="1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>
            <a:spLocks noGrp="1"/>
          </p:cNvSpPr>
          <p:nvPr>
            <p:ph type="pic" idx="2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title and image 2">
  <p:cSld name="amber_title and image 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>
            <a:spLocks noGrp="1"/>
          </p:cNvSpPr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66"/>
          <p:cNvSpPr txBox="1">
            <a:spLocks noGrp="1"/>
          </p:cNvSpPr>
          <p:nvPr>
            <p:ph type="body" idx="1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66"/>
          <p:cNvSpPr/>
          <p:nvPr/>
        </p:nvSpPr>
        <p:spPr>
          <a:xfrm rot="10800000" flipH="1">
            <a:off x="10100139" y="2605019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>
            <a:spLocks noGrp="1"/>
          </p:cNvSpPr>
          <p:nvPr>
            <p:ph type="pic" idx="2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samsungs vertical">
  <p:cSld name="2 samsungs vertical"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>
            <a:spLocks noGrp="1"/>
          </p:cNvSpPr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5" name="Google Shape;1415;p228"/>
          <p:cNvSpPr txBox="1">
            <a:spLocks noGrp="1"/>
          </p:cNvSpPr>
          <p:nvPr>
            <p:ph type="body" idx="1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>
            <a:spLocks noGrp="1"/>
          </p:cNvSpPr>
          <p:nvPr>
            <p:ph type="pic" idx="2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>
            <a:spLocks noGrp="1"/>
          </p:cNvSpPr>
          <p:nvPr>
            <p:ph type="pic" idx="3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sung 9 vertical">
  <p:cSld name="samsung 9 vertical"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>
            <a:spLocks noGrp="1"/>
          </p:cNvSpPr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3" name="Google Shape;1423;p229"/>
          <p:cNvSpPr txBox="1">
            <a:spLocks noGrp="1"/>
          </p:cNvSpPr>
          <p:nvPr>
            <p:ph type="body" idx="1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>
            <a:spLocks noGrp="1"/>
          </p:cNvSpPr>
          <p:nvPr>
            <p:ph type="pic" idx="2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0" tIns="2194550" rIns="548625" bIns="6400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sung s9 vertical detail">
  <p:cSld name="samsung s9 vertical detail"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>
            <a:spLocks noGrp="1"/>
          </p:cNvSpPr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2" name="Google Shape;1432;p230"/>
          <p:cNvSpPr txBox="1">
            <a:spLocks noGrp="1"/>
          </p:cNvSpPr>
          <p:nvPr>
            <p:ph type="body" idx="1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3" name="Google Shape;1433;p230"/>
          <p:cNvSpPr>
            <a:spLocks noGrp="1"/>
          </p:cNvSpPr>
          <p:nvPr>
            <p:ph type="pic" idx="2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sung detail">
  <p:cSld name="samsung detail"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>
            <a:spLocks noGrp="1"/>
          </p:cNvSpPr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8" name="Google Shape;1438;p231"/>
          <p:cNvSpPr txBox="1">
            <a:spLocks noGrp="1"/>
          </p:cNvSpPr>
          <p:nvPr>
            <p:ph type="body" idx="1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9" name="Google Shape;1439;p231"/>
          <p:cNvSpPr>
            <a:spLocks noGrp="1"/>
          </p:cNvSpPr>
          <p:nvPr>
            <p:ph type="pic" idx="2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hank you image">
  <p:cSld name="green_thank you image"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>
            <a:spLocks noGrp="1"/>
          </p:cNvSpPr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43" name="Google Shape;1443;p232" descr="A picture containing shoji, wall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>
            <a:spLocks noGrp="1"/>
          </p:cNvSpPr>
          <p:nvPr>
            <p:ph type="pic" idx="2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_thank you image">
  <p:cSld name="1_red_thank you image"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>
            <a:spLocks noGrp="1"/>
          </p:cNvSpPr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49" name="Google Shape;1449;p233" descr="A picture containing shoji, wall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>
            <a:spLocks noGrp="1"/>
          </p:cNvSpPr>
          <p:nvPr>
            <p:ph type="pic" idx="2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hankyou image">
  <p:cSld name="red_thankyou image"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>
            <a:spLocks noGrp="1"/>
          </p:cNvSpPr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55" name="Google Shape;1455;p234" descr="A picture containing shoji, wall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>
            <a:spLocks noGrp="1"/>
          </p:cNvSpPr>
          <p:nvPr>
            <p:ph type="pic" idx="2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hank you image">
  <p:cSld name="blue_thank you image"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>
            <a:spLocks noGrp="1"/>
          </p:cNvSpPr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61" name="Google Shape;1461;p235" descr="A picture containing shoji, wall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>
            <a:spLocks noGrp="1"/>
          </p:cNvSpPr>
          <p:nvPr>
            <p:ph type="pic" idx="2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hank you image">
  <p:cSld name="darkamber_thank you image"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>
            <a:spLocks noGrp="1"/>
          </p:cNvSpPr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67" name="Google Shape;1467;p236" descr="A picture containing shoji, wall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>
            <a:spLocks noGrp="1"/>
          </p:cNvSpPr>
          <p:nvPr>
            <p:ph type="pic" idx="2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hank you">
  <p:cSld name="green_thank you"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avLst/>
            <a:gdLst/>
            <a:ahLst/>
            <a:cxnLst/>
            <a:rect l="l" t="t" r="r" b="b"/>
            <a:pathLst>
              <a:path w="16306801" h="10134600" extrusionOk="0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>
            <a:spLocks noGrp="1"/>
          </p:cNvSpPr>
          <p:nvPr>
            <p:ph type="body" idx="1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150" tIns="48150" rIns="48150" bIns="4815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avLst/>
            <a:gdLst/>
            <a:ahLst/>
            <a:cxnLst/>
            <a:rect l="l" t="t" r="r" b="b"/>
            <a:pathLst>
              <a:path w="6781507" h="10134600" extrusionOk="0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avLst/>
            <a:gdLst/>
            <a:ahLst/>
            <a:cxnLst/>
            <a:rect l="l" t="t" r="r" b="b"/>
            <a:pathLst>
              <a:path w="6781508" h="10134600" extrusionOk="0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avLst/>
            <a:gdLst/>
            <a:ahLst/>
            <a:cxnLst/>
            <a:rect l="l" t="t" r="r" b="b"/>
            <a:pathLst>
              <a:path w="10824161" h="2057400" extrusionOk="0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itle and image 2">
  <p:cSld name="red_title and image 2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>
            <a:spLocks noGrp="1"/>
          </p:cNvSpPr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67"/>
          <p:cNvSpPr txBox="1">
            <a:spLocks noGrp="1"/>
          </p:cNvSpPr>
          <p:nvPr>
            <p:ph type="body" idx="1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67"/>
          <p:cNvSpPr/>
          <p:nvPr/>
        </p:nvSpPr>
        <p:spPr>
          <a:xfrm rot="10800000" flipH="1">
            <a:off x="10100139" y="2605019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>
            <a:spLocks noGrp="1"/>
          </p:cNvSpPr>
          <p:nvPr>
            <p:ph type="pic" idx="2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thank you">
  <p:cSld name="amber_thank you"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avLst/>
            <a:gdLst/>
            <a:ahLst/>
            <a:cxnLst/>
            <a:rect l="l" t="t" r="r" b="b"/>
            <a:pathLst>
              <a:path w="16306801" h="10134600" extrusionOk="0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>
            <a:spLocks noGrp="1"/>
          </p:cNvSpPr>
          <p:nvPr>
            <p:ph type="body" idx="1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150" tIns="48150" rIns="48150" bIns="4815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sz="200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avLst/>
            <a:gdLst/>
            <a:ahLst/>
            <a:cxnLst/>
            <a:rect l="l" t="t" r="r" b="b"/>
            <a:pathLst>
              <a:path w="6781507" h="10134600" extrusionOk="0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avLst/>
            <a:gdLst/>
            <a:ahLst/>
            <a:cxnLst/>
            <a:rect l="l" t="t" r="r" b="b"/>
            <a:pathLst>
              <a:path w="6781508" h="10134600" extrusionOk="0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avLst/>
            <a:gdLst/>
            <a:ahLst/>
            <a:cxnLst/>
            <a:rect l="l" t="t" r="r" b="b"/>
            <a:pathLst>
              <a:path w="10824161" h="2057400" extrusionOk="0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hank you">
  <p:cSld name="red_thank you"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avLst/>
            <a:gdLst/>
            <a:ahLst/>
            <a:cxnLst/>
            <a:rect l="l" t="t" r="r" b="b"/>
            <a:pathLst>
              <a:path w="16306801" h="10134600" extrusionOk="0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>
            <a:spLocks noGrp="1"/>
          </p:cNvSpPr>
          <p:nvPr>
            <p:ph type="body" idx="1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150" tIns="48150" rIns="48150" bIns="4815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sz="20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avLst/>
            <a:gdLst/>
            <a:ahLst/>
            <a:cxnLst/>
            <a:rect l="l" t="t" r="r" b="b"/>
            <a:pathLst>
              <a:path w="6781507" h="10134600" extrusionOk="0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avLst/>
            <a:gdLst/>
            <a:ahLst/>
            <a:cxnLst/>
            <a:rect l="l" t="t" r="r" b="b"/>
            <a:pathLst>
              <a:path w="6781508" h="10134600" extrusionOk="0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avLst/>
            <a:gdLst/>
            <a:ahLst/>
            <a:cxnLst/>
            <a:rect l="l" t="t" r="r" b="b"/>
            <a:pathLst>
              <a:path w="10824161" h="2057400" extrusionOk="0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hank you">
  <p:cSld name="blue_thank you"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avLst/>
            <a:gdLst/>
            <a:ahLst/>
            <a:cxnLst/>
            <a:rect l="l" t="t" r="r" b="b"/>
            <a:pathLst>
              <a:path w="16306801" h="10134600" extrusionOk="0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>
            <a:spLocks noGrp="1"/>
          </p:cNvSpPr>
          <p:nvPr>
            <p:ph type="body" idx="1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150" tIns="48150" rIns="48150" bIns="4815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 b="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avLst/>
            <a:gdLst/>
            <a:ahLst/>
            <a:cxnLst/>
            <a:rect l="l" t="t" r="r" b="b"/>
            <a:pathLst>
              <a:path w="6781507" h="10134600" extrusionOk="0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avLst/>
            <a:gdLst/>
            <a:ahLst/>
            <a:cxnLst/>
            <a:rect l="l" t="t" r="r" b="b"/>
            <a:pathLst>
              <a:path w="6781508" h="10134600" extrusionOk="0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avLst/>
            <a:gdLst/>
            <a:ahLst/>
            <a:cxnLst/>
            <a:rect l="l" t="t" r="r" b="b"/>
            <a:pathLst>
              <a:path w="10824161" h="2057400" extrusionOk="0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hank you">
  <p:cSld name="darkamber_thank you"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avLst/>
            <a:gdLst/>
            <a:ahLst/>
            <a:cxnLst/>
            <a:rect l="l" t="t" r="r" b="b"/>
            <a:pathLst>
              <a:path w="16306801" h="10134600" extrusionOk="0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>
            <a:spLocks noGrp="1"/>
          </p:cNvSpPr>
          <p:nvPr>
            <p:ph type="body" idx="1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150" tIns="48150" rIns="48150" bIns="4815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sz="200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avLst/>
            <a:gdLst/>
            <a:ahLst/>
            <a:cxnLst/>
            <a:rect l="l" t="t" r="r" b="b"/>
            <a:pathLst>
              <a:path w="6781507" h="10134600" extrusionOk="0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avLst/>
            <a:gdLst/>
            <a:ahLst/>
            <a:cxnLst/>
            <a:rect l="l" t="t" r="r" b="b"/>
            <a:pathLst>
              <a:path w="6781508" h="10134600" extrusionOk="0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avLst/>
            <a:gdLst/>
            <a:ahLst/>
            <a:cxnLst/>
            <a:rect l="l" t="t" r="r" b="b"/>
            <a:pathLst>
              <a:path w="10824161" h="2057400" extrusionOk="0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center">
  <p:cSld name="logo center">
    <p:bg>
      <p:bgPr>
        <a:solidFill>
          <a:srgbClr val="FDFAF5"/>
        </a:solidFill>
        <a:effectLst/>
      </p:bgPr>
    </p:bg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left">
  <p:cSld name="logo left">
    <p:bg>
      <p:bgPr>
        <a:solidFill>
          <a:srgbClr val="FDFAF5"/>
        </a:solidFill>
        <a:effectLst/>
      </p:bgPr>
    </p:bg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right">
  <p:cSld name="logo right">
    <p:bg>
      <p:bgPr>
        <a:solidFill>
          <a:srgbClr val="FDFAF5"/>
        </a:solidFill>
        <a:effectLst/>
      </p:bgPr>
    </p:bg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id">
  <p:cSld name="grid">
    <p:bg>
      <p:bgPr>
        <a:solidFill>
          <a:schemeClr val="lt1">
            <a:alpha val="49411"/>
          </a:schemeClr>
        </a:solidFill>
        <a:effectLst/>
      </p:bgPr>
    </p:bg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der slide 1">
  <p:cSld name="1_divider slide 1">
    <p:bg>
      <p:bgPr>
        <a:solidFill>
          <a:srgbClr val="F2EDE6"/>
        </a:solidFill>
        <a:effectLst/>
      </p:bgPr>
    </p:bg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>
            <a:spLocks noGrp="1"/>
          </p:cNvSpPr>
          <p:nvPr>
            <p:ph type="body" idx="1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sz="250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marL="2743200" lvl="5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marL="3200400" lvl="6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marL="3657600" lvl="7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marL="4114800" lvl="8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itle 1">
  <p:cSld name="green_title 1">
    <p:bg>
      <p:bgPr>
        <a:solidFill>
          <a:srgbClr val="FDFAF5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avLst/>
                <a:gdLst/>
                <a:ahLst/>
                <a:cxnLst/>
                <a:rect l="l" t="t" r="r" b="b"/>
                <a:pathLst>
                  <a:path w="2096825" h="8421104" extrusionOk="0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>
            <a:spLocks noGrp="1"/>
          </p:cNvSpPr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0"/>
          <p:cNvSpPr txBox="1">
            <a:spLocks noGrp="1"/>
          </p:cNvSpPr>
          <p:nvPr>
            <p:ph type="body" idx="1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0"/>
          <p:cNvSpPr txBox="1">
            <a:spLocks noGrp="1"/>
          </p:cNvSpPr>
          <p:nvPr>
            <p:ph type="body" idx="2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itle and image 2">
  <p:cSld name="blue_title and image 2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>
            <a:spLocks noGrp="1"/>
          </p:cNvSpPr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68"/>
          <p:cNvSpPr txBox="1">
            <a:spLocks noGrp="1"/>
          </p:cNvSpPr>
          <p:nvPr>
            <p:ph type="body" idx="1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68"/>
          <p:cNvSpPr/>
          <p:nvPr/>
        </p:nvSpPr>
        <p:spPr>
          <a:xfrm rot="10800000" flipH="1">
            <a:off x="10100139" y="2605019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>
            <a:spLocks noGrp="1"/>
          </p:cNvSpPr>
          <p:nvPr>
            <p:ph type="pic" idx="2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itle and image 2">
  <p:cSld name="darkamber_title and image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>
            <a:spLocks noGrp="1"/>
          </p:cNvSpPr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69"/>
          <p:cNvSpPr txBox="1">
            <a:spLocks noGrp="1"/>
          </p:cNvSpPr>
          <p:nvPr>
            <p:ph type="body" idx="1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69"/>
          <p:cNvSpPr/>
          <p:nvPr/>
        </p:nvSpPr>
        <p:spPr>
          <a:xfrm rot="10800000" flipH="1">
            <a:off x="10100139" y="2605019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>
            <a:spLocks noGrp="1"/>
          </p:cNvSpPr>
          <p:nvPr>
            <p:ph type="pic" idx="2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itle and image 3">
  <p:cSld name="green_title and image 3">
    <p:bg>
      <p:bgPr>
        <a:solidFill>
          <a:srgbClr val="FCE2BA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>
            <a:spLocks noGrp="1"/>
          </p:cNvSpPr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70"/>
          <p:cNvSpPr txBox="1">
            <a:spLocks noGrp="1"/>
          </p:cNvSpPr>
          <p:nvPr>
            <p:ph type="body" idx="1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70"/>
          <p:cNvSpPr/>
          <p:nvPr/>
        </p:nvSpPr>
        <p:spPr>
          <a:xfrm rot="10800000" flipH="1">
            <a:off x="6745549" y="2605019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>
            <a:spLocks noGrp="1"/>
          </p:cNvSpPr>
          <p:nvPr>
            <p:ph type="pic" idx="2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title and image 3">
  <p:cSld name="amber_title and image 3">
    <p:bg>
      <p:bgPr>
        <a:solidFill>
          <a:srgbClr val="FCE2BA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>
            <a:spLocks noGrp="1"/>
          </p:cNvSpPr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71"/>
          <p:cNvSpPr txBox="1">
            <a:spLocks noGrp="1"/>
          </p:cNvSpPr>
          <p:nvPr>
            <p:ph type="body" idx="1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71"/>
          <p:cNvSpPr/>
          <p:nvPr/>
        </p:nvSpPr>
        <p:spPr>
          <a:xfrm rot="10800000" flipH="1">
            <a:off x="6745549" y="2605019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>
            <a:spLocks noGrp="1"/>
          </p:cNvSpPr>
          <p:nvPr>
            <p:ph type="pic" idx="2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itle and image 3">
  <p:cSld name="red_title and image 3">
    <p:bg>
      <p:bgPr>
        <a:solidFill>
          <a:srgbClr val="FCE2BA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>
            <a:spLocks noGrp="1"/>
          </p:cNvSpPr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72"/>
          <p:cNvSpPr txBox="1">
            <a:spLocks noGrp="1"/>
          </p:cNvSpPr>
          <p:nvPr>
            <p:ph type="body" idx="1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72"/>
          <p:cNvSpPr/>
          <p:nvPr/>
        </p:nvSpPr>
        <p:spPr>
          <a:xfrm rot="10800000" flipH="1">
            <a:off x="6745549" y="2605019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>
            <a:spLocks noGrp="1"/>
          </p:cNvSpPr>
          <p:nvPr>
            <p:ph type="pic" idx="2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itle and image 3">
  <p:cSld name="blue_title and image 3">
    <p:bg>
      <p:bgPr>
        <a:solidFill>
          <a:srgbClr val="FCE2BA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>
            <a:spLocks noGrp="1"/>
          </p:cNvSpPr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73"/>
          <p:cNvSpPr txBox="1">
            <a:spLocks noGrp="1"/>
          </p:cNvSpPr>
          <p:nvPr>
            <p:ph type="body" idx="1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73"/>
          <p:cNvSpPr/>
          <p:nvPr/>
        </p:nvSpPr>
        <p:spPr>
          <a:xfrm rot="10800000" flipH="1">
            <a:off x="6745549" y="2605019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>
            <a:spLocks noGrp="1"/>
          </p:cNvSpPr>
          <p:nvPr>
            <p:ph type="pic" idx="2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itle and image 3">
  <p:cSld name="darkamber_title and image 3">
    <p:bg>
      <p:bgPr>
        <a:solidFill>
          <a:srgbClr val="FCE2BA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>
            <a:spLocks noGrp="1"/>
          </p:cNvSpPr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74"/>
          <p:cNvSpPr txBox="1">
            <a:spLocks noGrp="1"/>
          </p:cNvSpPr>
          <p:nvPr>
            <p:ph type="body" idx="1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74"/>
          <p:cNvSpPr/>
          <p:nvPr/>
        </p:nvSpPr>
        <p:spPr>
          <a:xfrm rot="10800000" flipH="1">
            <a:off x="6745549" y="2605019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>
            <a:spLocks noGrp="1"/>
          </p:cNvSpPr>
          <p:nvPr>
            <p:ph type="pic" idx="2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itle and image 4">
  <p:cSld name="green_title and image 4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>
            <a:spLocks noGrp="1"/>
          </p:cNvSpPr>
          <p:nvPr>
            <p:ph type="pic" idx="2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>
            <a:spLocks noGrp="1"/>
          </p:cNvSpPr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75"/>
          <p:cNvSpPr txBox="1">
            <a:spLocks noGrp="1"/>
          </p:cNvSpPr>
          <p:nvPr>
            <p:ph type="body" idx="1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title and image 4">
  <p:cSld name="amber_title and image 4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avLst/>
              <a:gdLst/>
              <a:ahLst/>
              <a:cxnLst/>
              <a:rect l="l" t="t" r="r" b="b"/>
              <a:pathLst>
                <a:path w="1488979" h="7343824" extrusionOk="0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>
            <a:spLocks noGrp="1"/>
          </p:cNvSpPr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76"/>
          <p:cNvSpPr txBox="1">
            <a:spLocks noGrp="1"/>
          </p:cNvSpPr>
          <p:nvPr>
            <p:ph type="body" idx="1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76"/>
          <p:cNvSpPr>
            <a:spLocks noGrp="1"/>
          </p:cNvSpPr>
          <p:nvPr>
            <p:ph type="pic" idx="2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itle and image 4">
  <p:cSld name="red_title and image 4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avLst/>
              <a:gdLst/>
              <a:ahLst/>
              <a:cxnLst/>
              <a:rect l="l" t="t" r="r" b="b"/>
              <a:pathLst>
                <a:path w="1488979" h="7343824" extrusionOk="0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>
            <a:spLocks noGrp="1"/>
          </p:cNvSpPr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77"/>
          <p:cNvSpPr txBox="1">
            <a:spLocks noGrp="1"/>
          </p:cNvSpPr>
          <p:nvPr>
            <p:ph type="body" idx="1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77"/>
          <p:cNvSpPr>
            <a:spLocks noGrp="1"/>
          </p:cNvSpPr>
          <p:nvPr>
            <p:ph type="pic" idx="2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title 1">
  <p:cSld name="amber_title 1">
    <p:bg>
      <p:bgPr>
        <a:solidFill>
          <a:srgbClr val="FDFAF5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avLst/>
                <a:gdLst/>
                <a:ahLst/>
                <a:cxnLst/>
                <a:rect l="l" t="t" r="r" b="b"/>
                <a:pathLst>
                  <a:path w="2096825" h="8421104" extrusionOk="0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>
            <a:spLocks noGrp="1"/>
          </p:cNvSpPr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1"/>
          <p:cNvSpPr txBox="1">
            <a:spLocks noGrp="1"/>
          </p:cNvSpPr>
          <p:nvPr>
            <p:ph type="body" idx="1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1"/>
          <p:cNvSpPr txBox="1">
            <a:spLocks noGrp="1"/>
          </p:cNvSpPr>
          <p:nvPr>
            <p:ph type="body" idx="2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itle and image 4">
  <p:cSld name="blue_title and image 4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avLst/>
              <a:gdLst/>
              <a:ahLst/>
              <a:cxnLst/>
              <a:rect l="l" t="t" r="r" b="b"/>
              <a:pathLst>
                <a:path w="1488979" h="7343824" extrusionOk="0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>
            <a:spLocks noGrp="1"/>
          </p:cNvSpPr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78"/>
          <p:cNvSpPr txBox="1">
            <a:spLocks noGrp="1"/>
          </p:cNvSpPr>
          <p:nvPr>
            <p:ph type="body" idx="1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>
            <a:spLocks noGrp="1"/>
          </p:cNvSpPr>
          <p:nvPr>
            <p:ph type="pic" idx="2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itle and image 4">
  <p:cSld name="darkamber_title and image 4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avLst/>
              <a:gdLst/>
              <a:ahLst/>
              <a:cxnLst/>
              <a:rect l="l" t="t" r="r" b="b"/>
              <a:pathLst>
                <a:path w="1488979" h="7343824" extrusionOk="0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>
            <a:spLocks noGrp="1"/>
          </p:cNvSpPr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79"/>
          <p:cNvSpPr txBox="1">
            <a:spLocks noGrp="1"/>
          </p:cNvSpPr>
          <p:nvPr>
            <p:ph type="body" idx="1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79"/>
          <p:cNvSpPr>
            <a:spLocks noGrp="1"/>
          </p:cNvSpPr>
          <p:nvPr>
            <p:ph type="pic" idx="2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itle and image 5">
  <p:cSld name="green_title and image 5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>
            <a:spLocks noGrp="1"/>
          </p:cNvSpPr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 b="0" i="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80"/>
          <p:cNvSpPr txBox="1">
            <a:spLocks noGrp="1"/>
          </p:cNvSpPr>
          <p:nvPr>
            <p:ph type="body" idx="1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80"/>
          <p:cNvSpPr>
            <a:spLocks noGrp="1"/>
          </p:cNvSpPr>
          <p:nvPr>
            <p:ph type="pic" idx="2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title and image 5">
  <p:cSld name="amber_title and image 5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>
            <a:spLocks noGrp="1"/>
          </p:cNvSpPr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 b="0" i="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>
            <a:spLocks noGrp="1"/>
          </p:cNvSpPr>
          <p:nvPr>
            <p:ph type="body" idx="1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81"/>
          <p:cNvSpPr>
            <a:spLocks noGrp="1"/>
          </p:cNvSpPr>
          <p:nvPr>
            <p:ph type="pic" idx="2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itle and image 5">
  <p:cSld name="red_title and image 5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>
            <a:spLocks noGrp="1"/>
          </p:cNvSpPr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 b="0" i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82"/>
          <p:cNvSpPr txBox="1">
            <a:spLocks noGrp="1"/>
          </p:cNvSpPr>
          <p:nvPr>
            <p:ph type="body" idx="1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>
            <a:spLocks noGrp="1"/>
          </p:cNvSpPr>
          <p:nvPr>
            <p:ph type="pic" idx="2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_title and image 5">
  <p:cSld name="1_red_title and image 5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>
            <a:spLocks noGrp="1"/>
          </p:cNvSpPr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 b="0" i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83"/>
          <p:cNvSpPr txBox="1">
            <a:spLocks noGrp="1"/>
          </p:cNvSpPr>
          <p:nvPr>
            <p:ph type="body" idx="1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>
            <a:spLocks noGrp="1"/>
          </p:cNvSpPr>
          <p:nvPr>
            <p:ph type="pic" idx="2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itle and image 5">
  <p:cSld name="blue_title and image 5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>
            <a:spLocks noGrp="1"/>
          </p:cNvSpPr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 b="0" i="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84"/>
          <p:cNvSpPr txBox="1">
            <a:spLocks noGrp="1"/>
          </p:cNvSpPr>
          <p:nvPr>
            <p:ph type="body" idx="1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>
            <a:spLocks noGrp="1"/>
          </p:cNvSpPr>
          <p:nvPr>
            <p:ph type="pic" idx="2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itle and image 5">
  <p:cSld name="darkamber_title and image 5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>
            <a:spLocks noGrp="1"/>
          </p:cNvSpPr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 b="0" i="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85"/>
          <p:cNvSpPr txBox="1">
            <a:spLocks noGrp="1"/>
          </p:cNvSpPr>
          <p:nvPr>
            <p:ph type="body" idx="1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>
            <a:spLocks noGrp="1"/>
          </p:cNvSpPr>
          <p:nvPr>
            <p:ph type="pic" idx="2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itle and image 6">
  <p:cSld name="green_title and image 6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>
            <a:spLocks noGrp="1"/>
          </p:cNvSpPr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86"/>
          <p:cNvSpPr txBox="1">
            <a:spLocks noGrp="1"/>
          </p:cNvSpPr>
          <p:nvPr>
            <p:ph type="body" idx="1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86"/>
          <p:cNvSpPr>
            <a:spLocks noGrp="1"/>
          </p:cNvSpPr>
          <p:nvPr>
            <p:ph type="pic" idx="2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title and image 6">
  <p:cSld name="amber_title and image 6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>
            <a:spLocks noGrp="1"/>
          </p:cNvSpPr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87"/>
          <p:cNvSpPr txBox="1">
            <a:spLocks noGrp="1"/>
          </p:cNvSpPr>
          <p:nvPr>
            <p:ph type="body" idx="1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87"/>
          <p:cNvSpPr>
            <a:spLocks noGrp="1"/>
          </p:cNvSpPr>
          <p:nvPr>
            <p:ph type="pic" idx="2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itle 1">
  <p:cSld name="red_title 1">
    <p:bg>
      <p:bgPr>
        <a:solidFill>
          <a:srgbClr val="FDFAF5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avLst/>
                <a:gdLst/>
                <a:ahLst/>
                <a:cxnLst/>
                <a:rect l="l" t="t" r="r" b="b"/>
                <a:pathLst>
                  <a:path w="2096825" h="8421104" extrusionOk="0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>
            <a:spLocks noGrp="1"/>
          </p:cNvSpPr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2"/>
          <p:cNvSpPr txBox="1">
            <a:spLocks noGrp="1"/>
          </p:cNvSpPr>
          <p:nvPr>
            <p:ph type="body" idx="1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52"/>
          <p:cNvSpPr txBox="1">
            <a:spLocks noGrp="1"/>
          </p:cNvSpPr>
          <p:nvPr>
            <p:ph type="body" idx="2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itle and image 6">
  <p:cSld name="red_title and image 6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>
            <a:spLocks noGrp="1"/>
          </p:cNvSpPr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88"/>
          <p:cNvSpPr txBox="1">
            <a:spLocks noGrp="1"/>
          </p:cNvSpPr>
          <p:nvPr>
            <p:ph type="body" idx="1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88"/>
          <p:cNvSpPr>
            <a:spLocks noGrp="1"/>
          </p:cNvSpPr>
          <p:nvPr>
            <p:ph type="pic" idx="2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itle and image 6">
  <p:cSld name="blue_title and image 6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>
            <a:spLocks noGrp="1"/>
          </p:cNvSpPr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89"/>
          <p:cNvSpPr txBox="1">
            <a:spLocks noGrp="1"/>
          </p:cNvSpPr>
          <p:nvPr>
            <p:ph type="body" idx="1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89"/>
          <p:cNvSpPr>
            <a:spLocks noGrp="1"/>
          </p:cNvSpPr>
          <p:nvPr>
            <p:ph type="pic" idx="2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itle and image 6">
  <p:cSld name="darkamber_title and image 6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>
            <a:spLocks noGrp="1"/>
          </p:cNvSpPr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90"/>
          <p:cNvSpPr txBox="1">
            <a:spLocks noGrp="1"/>
          </p:cNvSpPr>
          <p:nvPr>
            <p:ph type="body" idx="1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7" name="Google Shape;317;p90"/>
          <p:cNvSpPr>
            <a:spLocks noGrp="1"/>
          </p:cNvSpPr>
          <p:nvPr>
            <p:ph type="pic" idx="2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itle list image 6">
  <p:cSld name="green_title list image 6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>
            <a:spLocks noGrp="1"/>
          </p:cNvSpPr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91"/>
          <p:cNvSpPr txBox="1">
            <a:spLocks noGrp="1"/>
          </p:cNvSpPr>
          <p:nvPr>
            <p:ph type="body" idx="1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91"/>
          <p:cNvSpPr txBox="1">
            <a:spLocks noGrp="1"/>
          </p:cNvSpPr>
          <p:nvPr>
            <p:ph type="body" idx="2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508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marL="914400" lvl="1" indent="-508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marL="1371600" lvl="2" indent="-508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marL="1828800" lvl="3" indent="-508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marL="2286000" lvl="4" indent="-508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>
            <a:spLocks noGrp="1"/>
          </p:cNvSpPr>
          <p:nvPr>
            <p:ph type="pic" idx="3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title list image 6">
  <p:cSld name="amber_title list image 6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>
            <a:spLocks noGrp="1"/>
          </p:cNvSpPr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92"/>
          <p:cNvSpPr txBox="1">
            <a:spLocks noGrp="1"/>
          </p:cNvSpPr>
          <p:nvPr>
            <p:ph type="body" idx="1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1" name="Google Shape;331;p92"/>
          <p:cNvSpPr txBox="1">
            <a:spLocks noGrp="1"/>
          </p:cNvSpPr>
          <p:nvPr>
            <p:ph type="body" idx="2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508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marL="914400" lvl="1" indent="-508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marL="1371600" lvl="2" indent="-508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marL="1828800" lvl="3" indent="-508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marL="2286000" lvl="4" indent="-508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>
            <a:spLocks noGrp="1"/>
          </p:cNvSpPr>
          <p:nvPr>
            <p:ph type="pic" idx="3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itle list image 6">
  <p:cSld name="red_title list image 6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>
            <a:spLocks noGrp="1"/>
          </p:cNvSpPr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93"/>
          <p:cNvSpPr txBox="1">
            <a:spLocks noGrp="1"/>
          </p:cNvSpPr>
          <p:nvPr>
            <p:ph type="body" idx="1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8" name="Google Shape;338;p93"/>
          <p:cNvSpPr txBox="1">
            <a:spLocks noGrp="1"/>
          </p:cNvSpPr>
          <p:nvPr>
            <p:ph type="body" idx="2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508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marL="914400" lvl="1" indent="-508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marL="1371600" lvl="2" indent="-508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marL="1828800" lvl="3" indent="-508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marL="2286000" lvl="4" indent="-508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>
            <a:spLocks noGrp="1"/>
          </p:cNvSpPr>
          <p:nvPr>
            <p:ph type="pic" idx="3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itle list image 6">
  <p:cSld name="blue_title list image 6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>
            <a:spLocks noGrp="1"/>
          </p:cNvSpPr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94"/>
          <p:cNvSpPr txBox="1">
            <a:spLocks noGrp="1"/>
          </p:cNvSpPr>
          <p:nvPr>
            <p:ph type="body" idx="1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94"/>
          <p:cNvSpPr txBox="1">
            <a:spLocks noGrp="1"/>
          </p:cNvSpPr>
          <p:nvPr>
            <p:ph type="body" idx="2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508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marL="914400" lvl="1" indent="-508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marL="1371600" lvl="2" indent="-508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marL="1828800" lvl="3" indent="-508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marL="2286000" lvl="4" indent="-508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>
            <a:spLocks noGrp="1"/>
          </p:cNvSpPr>
          <p:nvPr>
            <p:ph type="pic" idx="3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itle list image 6">
  <p:cSld name="darkamber_title list image 6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>
            <a:spLocks noGrp="1"/>
          </p:cNvSpPr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95"/>
          <p:cNvSpPr txBox="1">
            <a:spLocks noGrp="1"/>
          </p:cNvSpPr>
          <p:nvPr>
            <p:ph type="body" idx="1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2" name="Google Shape;352;p95"/>
          <p:cNvSpPr txBox="1">
            <a:spLocks noGrp="1"/>
          </p:cNvSpPr>
          <p:nvPr>
            <p:ph type="body" idx="2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508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marL="914400" lvl="1" indent="-508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marL="1371600" lvl="2" indent="-508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marL="1828800" lvl="3" indent="-508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marL="2286000" lvl="4" indent="-508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>
            <a:spLocks noGrp="1"/>
          </p:cNvSpPr>
          <p:nvPr>
            <p:ph type="pic" idx="3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image title speaker 1">
  <p:cSld name="green_image title speaker 1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avLst/>
              <a:gdLst/>
              <a:ahLst/>
              <a:cxnLst/>
              <a:rect l="l" t="t" r="r" b="b"/>
              <a:pathLst>
                <a:path w="1966315" h="7877254" extrusionOk="0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endParaRPr sz="5600" b="0" i="0" u="none" strike="noStrike" cap="non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>
            <a:spLocks noGrp="1"/>
          </p:cNvSpPr>
          <p:nvPr>
            <p:ph type="pic" idx="2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>
            <a:spLocks noGrp="1"/>
          </p:cNvSpPr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96"/>
          <p:cNvSpPr txBox="1">
            <a:spLocks noGrp="1"/>
          </p:cNvSpPr>
          <p:nvPr>
            <p:ph type="body" idx="1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3" name="Google Shape;363;p96"/>
          <p:cNvSpPr txBox="1">
            <a:spLocks noGrp="1"/>
          </p:cNvSpPr>
          <p:nvPr>
            <p:ph type="body" idx="3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image title speaker 1">
  <p:cSld name="amber_image title speaker 1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avLst/>
              <a:gdLst/>
              <a:ahLst/>
              <a:cxnLst/>
              <a:rect l="l" t="t" r="r" b="b"/>
              <a:pathLst>
                <a:path w="1966315" h="7877254" extrusionOk="0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endParaRPr sz="5600" b="0" i="0" u="none" strike="noStrike" cap="non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>
            <a:spLocks noGrp="1"/>
          </p:cNvSpPr>
          <p:nvPr>
            <p:ph type="pic" idx="2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>
            <a:spLocks noGrp="1"/>
          </p:cNvSpPr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97"/>
          <p:cNvSpPr txBox="1">
            <a:spLocks noGrp="1"/>
          </p:cNvSpPr>
          <p:nvPr>
            <p:ph type="body" idx="1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2" name="Google Shape;372;p97"/>
          <p:cNvSpPr txBox="1">
            <a:spLocks noGrp="1"/>
          </p:cNvSpPr>
          <p:nvPr>
            <p:ph type="body" idx="3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itle 1">
  <p:cSld name="blue_title 1">
    <p:bg>
      <p:bgPr>
        <a:solidFill>
          <a:srgbClr val="FDFAF5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avLst/>
                <a:gdLst/>
                <a:ahLst/>
                <a:cxnLst/>
                <a:rect l="l" t="t" r="r" b="b"/>
                <a:pathLst>
                  <a:path w="2096825" h="8421104" extrusionOk="0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>
            <a:spLocks noGrp="1"/>
          </p:cNvSpPr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3"/>
          <p:cNvSpPr txBox="1">
            <a:spLocks noGrp="1"/>
          </p:cNvSpPr>
          <p:nvPr>
            <p:ph type="body" idx="1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53"/>
          <p:cNvSpPr txBox="1">
            <a:spLocks noGrp="1"/>
          </p:cNvSpPr>
          <p:nvPr>
            <p:ph type="body" idx="2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image title speaker 1">
  <p:cSld name="red_image title speaker 1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avLst/>
              <a:gdLst/>
              <a:ahLst/>
              <a:cxnLst/>
              <a:rect l="l" t="t" r="r" b="b"/>
              <a:pathLst>
                <a:path w="1966315" h="7877254" extrusionOk="0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endParaRPr sz="5600" b="0" i="0" u="none" strike="noStrike" cap="non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>
            <a:spLocks noGrp="1"/>
          </p:cNvSpPr>
          <p:nvPr>
            <p:ph type="pic" idx="2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>
            <a:spLocks noGrp="1"/>
          </p:cNvSpPr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98"/>
          <p:cNvSpPr txBox="1">
            <a:spLocks noGrp="1"/>
          </p:cNvSpPr>
          <p:nvPr>
            <p:ph type="body" idx="1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1" name="Google Shape;381;p98"/>
          <p:cNvSpPr txBox="1">
            <a:spLocks noGrp="1"/>
          </p:cNvSpPr>
          <p:nvPr>
            <p:ph type="body" idx="3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image title speaker 1">
  <p:cSld name="blue_image title speaker 1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avLst/>
              <a:gdLst/>
              <a:ahLst/>
              <a:cxnLst/>
              <a:rect l="l" t="t" r="r" b="b"/>
              <a:pathLst>
                <a:path w="1966315" h="7877254" extrusionOk="0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endParaRPr sz="5600" b="0" i="0" u="none" strike="noStrike" cap="non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>
            <a:spLocks noGrp="1"/>
          </p:cNvSpPr>
          <p:nvPr>
            <p:ph type="pic" idx="2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>
            <a:spLocks noGrp="1"/>
          </p:cNvSpPr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99"/>
          <p:cNvSpPr txBox="1">
            <a:spLocks noGrp="1"/>
          </p:cNvSpPr>
          <p:nvPr>
            <p:ph type="body" idx="1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1" name="Google Shape;391;p99"/>
          <p:cNvSpPr txBox="1">
            <a:spLocks noGrp="1"/>
          </p:cNvSpPr>
          <p:nvPr>
            <p:ph type="body" idx="3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image title speaker 1">
  <p:cSld name="darkamber_image title speaker 1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avLst/>
              <a:gdLst/>
              <a:ahLst/>
              <a:cxnLst/>
              <a:rect l="l" t="t" r="r" b="b"/>
              <a:pathLst>
                <a:path w="1966315" h="7877254" extrusionOk="0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endParaRPr sz="5600" b="0" i="0" u="none" strike="noStrike" cap="non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>
            <a:spLocks noGrp="1"/>
          </p:cNvSpPr>
          <p:nvPr>
            <p:ph type="pic" idx="2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>
            <a:spLocks noGrp="1"/>
          </p:cNvSpPr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100"/>
          <p:cNvSpPr txBox="1">
            <a:spLocks noGrp="1"/>
          </p:cNvSpPr>
          <p:nvPr>
            <p:ph type="body" idx="1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1" name="Google Shape;401;p100"/>
          <p:cNvSpPr txBox="1">
            <a:spLocks noGrp="1"/>
          </p:cNvSpPr>
          <p:nvPr>
            <p:ph type="body" idx="3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big quote 1">
  <p:cSld name="green_big quote 1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0" y="0"/>
            <a:ext cx="24387177" cy="13729448"/>
            <a:chOff x="0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avLst/>
              <a:gdLst/>
              <a:ahLst/>
              <a:cxnLst/>
              <a:rect l="l" t="t" r="r" b="b"/>
              <a:pathLst>
                <a:path w="24387176" h="13716000" extrusionOk="0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avLst/>
              <a:gdLst/>
              <a:ahLst/>
              <a:cxnLst/>
              <a:rect l="l" t="t" r="r" b="b"/>
              <a:pathLst>
                <a:path w="1488979" h="7343824" extrusionOk="0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>
            <a:spLocks noGrp="1"/>
          </p:cNvSpPr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01"/>
          <p:cNvSpPr txBox="1">
            <a:spLocks noGrp="1"/>
          </p:cNvSpPr>
          <p:nvPr>
            <p:ph type="body" idx="1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 b="1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big quote 1">
  <p:cSld name="amber_big quote 1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0" y="0"/>
            <a:ext cx="24387177" cy="13729448"/>
            <a:chOff x="0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avLst/>
              <a:gdLst/>
              <a:ahLst/>
              <a:cxnLst/>
              <a:rect l="l" t="t" r="r" b="b"/>
              <a:pathLst>
                <a:path w="24387176" h="13716000" extrusionOk="0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avLst/>
              <a:gdLst/>
              <a:ahLst/>
              <a:cxnLst/>
              <a:rect l="l" t="t" r="r" b="b"/>
              <a:pathLst>
                <a:path w="1488979" h="7343824" extrusionOk="0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>
            <a:spLocks noGrp="1"/>
          </p:cNvSpPr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02"/>
          <p:cNvSpPr txBox="1">
            <a:spLocks noGrp="1"/>
          </p:cNvSpPr>
          <p:nvPr>
            <p:ph type="body" idx="1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 b="1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big quote 1">
  <p:cSld name="red_big quote 1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0" y="0"/>
            <a:ext cx="24387177" cy="13729448"/>
            <a:chOff x="0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avLst/>
              <a:gdLst/>
              <a:ahLst/>
              <a:cxnLst/>
              <a:rect l="l" t="t" r="r" b="b"/>
              <a:pathLst>
                <a:path w="24387176" h="13716000" extrusionOk="0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avLst/>
              <a:gdLst/>
              <a:ahLst/>
              <a:cxnLst/>
              <a:rect l="l" t="t" r="r" b="b"/>
              <a:pathLst>
                <a:path w="1488979" h="7343824" extrusionOk="0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>
            <a:spLocks noGrp="1"/>
          </p:cNvSpPr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103"/>
          <p:cNvSpPr txBox="1">
            <a:spLocks noGrp="1"/>
          </p:cNvSpPr>
          <p:nvPr>
            <p:ph type="body" idx="1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 b="1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big quote 1">
  <p:cSld name="blue_big quote 1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0" y="0"/>
            <a:ext cx="24387177" cy="13729448"/>
            <a:chOff x="0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avLst/>
              <a:gdLst/>
              <a:ahLst/>
              <a:cxnLst/>
              <a:rect l="l" t="t" r="r" b="b"/>
              <a:pathLst>
                <a:path w="24387176" h="13716000" extrusionOk="0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avLst/>
              <a:gdLst/>
              <a:ahLst/>
              <a:cxnLst/>
              <a:rect l="l" t="t" r="r" b="b"/>
              <a:pathLst>
                <a:path w="1488979" h="7343824" extrusionOk="0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>
            <a:spLocks noGrp="1"/>
          </p:cNvSpPr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04"/>
          <p:cNvSpPr txBox="1">
            <a:spLocks noGrp="1"/>
          </p:cNvSpPr>
          <p:nvPr>
            <p:ph type="body" idx="1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 b="1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big quote 1">
  <p:cSld name="darkamber_big quote 1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0" y="0"/>
            <a:ext cx="24387177" cy="13729448"/>
            <a:chOff x="0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avLst/>
              <a:gdLst/>
              <a:ahLst/>
              <a:cxnLst/>
              <a:rect l="l" t="t" r="r" b="b"/>
              <a:pathLst>
                <a:path w="24387176" h="13716000" extrusionOk="0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avLst/>
              <a:gdLst/>
              <a:ahLst/>
              <a:cxnLst/>
              <a:rect l="l" t="t" r="r" b="b"/>
              <a:pathLst>
                <a:path w="1488979" h="7343824" extrusionOk="0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>
            <a:spLocks noGrp="1"/>
          </p:cNvSpPr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105"/>
          <p:cNvSpPr txBox="1">
            <a:spLocks noGrp="1"/>
          </p:cNvSpPr>
          <p:nvPr>
            <p:ph type="body" idx="1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 b="1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big idea 1">
  <p:cSld name="green_big idea 1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avLst/>
              <a:gdLst/>
              <a:ahLst/>
              <a:cxnLst/>
              <a:rect l="l" t="t" r="r" b="b"/>
              <a:pathLst>
                <a:path w="4122581" h="11696316" extrusionOk="0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>
            <a:spLocks noGrp="1"/>
          </p:cNvSpPr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big idea 1">
  <p:cSld name="amber_big idea 1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avLst/>
              <a:gdLst/>
              <a:ahLst/>
              <a:cxnLst/>
              <a:rect l="l" t="t" r="r" b="b"/>
              <a:pathLst>
                <a:path w="4122581" h="11696316" extrusionOk="0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>
            <a:spLocks noGrp="1"/>
          </p:cNvSpPr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itle 1">
  <p:cSld name="darkamber_title 1">
    <p:bg>
      <p:bgPr>
        <a:solidFill>
          <a:srgbClr val="FDFAF5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avLst/>
                <a:gdLst/>
                <a:ahLst/>
                <a:cxnLst/>
                <a:rect l="l" t="t" r="r" b="b"/>
                <a:pathLst>
                  <a:path w="2096825" h="8421104" extrusionOk="0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>
            <a:spLocks noGrp="1"/>
          </p:cNvSpPr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4"/>
          <p:cNvSpPr txBox="1">
            <a:spLocks noGrp="1"/>
          </p:cNvSpPr>
          <p:nvPr>
            <p:ph type="body" idx="1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54"/>
          <p:cNvSpPr txBox="1">
            <a:spLocks noGrp="1"/>
          </p:cNvSpPr>
          <p:nvPr>
            <p:ph type="body" idx="2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big idea 1">
  <p:cSld name="red_big idea 1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avLst/>
              <a:gdLst/>
              <a:ahLst/>
              <a:cxnLst/>
              <a:rect l="l" t="t" r="r" b="b"/>
              <a:pathLst>
                <a:path w="4122581" h="11696316" extrusionOk="0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>
            <a:spLocks noGrp="1"/>
          </p:cNvSpPr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big idea 1">
  <p:cSld name="blue_big idea 1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avLst/>
              <a:gdLst/>
              <a:ahLst/>
              <a:cxnLst/>
              <a:rect l="l" t="t" r="r" b="b"/>
              <a:pathLst>
                <a:path w="4122581" h="11696316" extrusionOk="0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>
            <a:spLocks noGrp="1"/>
          </p:cNvSpPr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big idea 1">
  <p:cSld name="darkamber_big idea 1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avLst/>
              <a:gdLst/>
              <a:ahLst/>
              <a:cxnLst/>
              <a:rect l="l" t="t" r="r" b="b"/>
              <a:pathLst>
                <a:path w="4122581" h="11696316" extrusionOk="0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>
            <a:spLocks noGrp="1"/>
          </p:cNvSpPr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key words 1">
  <p:cSld name="green_key words 1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>
            <a:spLocks noGrp="1"/>
          </p:cNvSpPr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key words 1">
  <p:cSld name="amber_key words 1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>
            <a:spLocks noGrp="1"/>
          </p:cNvSpPr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key words 1">
  <p:cSld name="red_key words 1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>
            <a:spLocks noGrp="1"/>
          </p:cNvSpPr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key words 1">
  <p:cSld name="blue_key words 1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>
            <a:spLocks noGrp="1"/>
          </p:cNvSpPr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key words 1">
  <p:cSld name="darkamber_key words 1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>
            <a:spLocks noGrp="1"/>
          </p:cNvSpPr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large image title 1">
  <p:cSld name="green_large image title 1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>
            <a:spLocks noGrp="1"/>
          </p:cNvSpPr>
          <p:nvPr>
            <p:ph type="pic" idx="2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>
            <a:spLocks noGrp="1"/>
          </p:cNvSpPr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116"/>
          <p:cNvSpPr txBox="1">
            <a:spLocks noGrp="1"/>
          </p:cNvSpPr>
          <p:nvPr>
            <p:ph type="body" idx="1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7" name="Google Shape;507;p116"/>
          <p:cNvSpPr txBox="1">
            <a:spLocks noGrp="1"/>
          </p:cNvSpPr>
          <p:nvPr>
            <p:ph type="body" idx="3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large image title 1">
  <p:cSld name="amber_large image title 1">
    <p:bg>
      <p:bgPr>
        <a:solidFill>
          <a:srgbClr val="FDFAF5"/>
        </a:solidFill>
        <a:effectLst/>
      </p:bgPr>
    </p:bg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>
            <a:spLocks noGrp="1"/>
          </p:cNvSpPr>
          <p:nvPr>
            <p:ph type="pic" idx="2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>
            <a:spLocks noGrp="1"/>
          </p:cNvSpPr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117"/>
          <p:cNvSpPr txBox="1">
            <a:spLocks noGrp="1"/>
          </p:cNvSpPr>
          <p:nvPr>
            <p:ph type="body" idx="1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3" name="Google Shape;513;p117"/>
          <p:cNvSpPr txBox="1">
            <a:spLocks noGrp="1"/>
          </p:cNvSpPr>
          <p:nvPr>
            <p:ph type="body" idx="3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itle 2">
  <p:cSld name="green_title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>
            <a:spLocks noGrp="1"/>
          </p:cNvSpPr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5"/>
          <p:cNvSpPr txBox="1">
            <a:spLocks noGrp="1"/>
          </p:cNvSpPr>
          <p:nvPr>
            <p:ph type="body" idx="1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large image title 1">
  <p:cSld name="red_large image title 1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>
            <a:spLocks noGrp="1"/>
          </p:cNvSpPr>
          <p:nvPr>
            <p:ph type="pic" idx="2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>
            <a:spLocks noGrp="1"/>
          </p:cNvSpPr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118"/>
          <p:cNvSpPr txBox="1">
            <a:spLocks noGrp="1"/>
          </p:cNvSpPr>
          <p:nvPr>
            <p:ph type="body" idx="1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9" name="Google Shape;519;p118"/>
          <p:cNvSpPr txBox="1">
            <a:spLocks noGrp="1"/>
          </p:cNvSpPr>
          <p:nvPr>
            <p:ph type="body" idx="3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large image title 1">
  <p:cSld name="blue_large image title 1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>
            <a:spLocks noGrp="1"/>
          </p:cNvSpPr>
          <p:nvPr>
            <p:ph type="pic" idx="2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>
            <a:spLocks noGrp="1"/>
          </p:cNvSpPr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119"/>
          <p:cNvSpPr txBox="1">
            <a:spLocks noGrp="1"/>
          </p:cNvSpPr>
          <p:nvPr>
            <p:ph type="body" idx="1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5" name="Google Shape;525;p119"/>
          <p:cNvSpPr txBox="1">
            <a:spLocks noGrp="1"/>
          </p:cNvSpPr>
          <p:nvPr>
            <p:ph type="body" idx="3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large image title 1">
  <p:cSld name="darkamber_large image title 1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>
            <a:spLocks noGrp="1"/>
          </p:cNvSpPr>
          <p:nvPr>
            <p:ph type="pic" idx="2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>
            <a:spLocks noGrp="1"/>
          </p:cNvSpPr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120"/>
          <p:cNvSpPr txBox="1">
            <a:spLocks noGrp="1"/>
          </p:cNvSpPr>
          <p:nvPr>
            <p:ph type="body" idx="1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1" name="Google Shape;531;p120"/>
          <p:cNvSpPr txBox="1">
            <a:spLocks noGrp="1"/>
          </p:cNvSpPr>
          <p:nvPr>
            <p:ph type="body" idx="3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statement 1">
  <p:cSld name="green_statement 1">
    <p:bg>
      <p:bgPr>
        <a:solidFill>
          <a:srgbClr val="D7EBCE"/>
        </a:solidFill>
        <a:effectLst/>
      </p:bgPr>
    </p:bg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>
            <a:spLocks noGrp="1"/>
          </p:cNvSpPr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statement 1">
  <p:cSld name="amber_statement 1">
    <p:bg>
      <p:bgPr>
        <a:solidFill>
          <a:srgbClr val="FDE3BA"/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>
            <a:spLocks noGrp="1"/>
          </p:cNvSpPr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statement 1">
  <p:cSld name="red_statement 1">
    <p:bg>
      <p:bgPr>
        <a:solidFill>
          <a:srgbClr val="FDE3BA"/>
        </a:solidFill>
        <a:effectLst/>
      </p:bgPr>
    </p:bg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>
            <a:spLocks noGrp="1"/>
          </p:cNvSpPr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statement 1">
  <p:cSld name="blue_statement 1">
    <p:bg>
      <p:bgPr>
        <a:solidFill>
          <a:srgbClr val="DCE6F1"/>
        </a:solidFill>
        <a:effectLst/>
      </p:bgPr>
    </p:bg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>
            <a:spLocks noGrp="1"/>
          </p:cNvSpPr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statement 1">
  <p:cSld name="darkamber_statement 1">
    <p:bg>
      <p:bgPr>
        <a:solidFill>
          <a:srgbClr val="FDE3BA"/>
        </a:solidFill>
        <a:effectLst/>
      </p:bgPr>
    </p:bg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>
            <a:spLocks noGrp="1"/>
          </p:cNvSpPr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cription side by side">
  <p:cSld name="title description side by side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>
            <a:spLocks noGrp="1"/>
          </p:cNvSpPr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126"/>
          <p:cNvSpPr txBox="1">
            <a:spLocks noGrp="1"/>
          </p:cNvSpPr>
          <p:nvPr>
            <p:ph type="body" idx="1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3 topics">
  <p:cSld name="agenda 3 topics">
    <p:bg>
      <p:bgPr>
        <a:solidFill>
          <a:schemeClr val="lt1"/>
        </a:solid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>
            <a:spLocks noGrp="1"/>
          </p:cNvSpPr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US" sz="1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US" sz="1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US" sz="1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>
            <a:spLocks noGrp="1"/>
          </p:cNvSpPr>
          <p:nvPr>
            <p:ph type="body" idx="1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9" name="Google Shape;559;p127"/>
          <p:cNvSpPr txBox="1">
            <a:spLocks noGrp="1"/>
          </p:cNvSpPr>
          <p:nvPr>
            <p:ph type="body" idx="2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0" name="Google Shape;560;p127"/>
          <p:cNvSpPr txBox="1">
            <a:spLocks noGrp="1"/>
          </p:cNvSpPr>
          <p:nvPr>
            <p:ph type="body" idx="3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title 2">
  <p:cSld name="amber_title 2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>
            <a:spLocks noGrp="1"/>
          </p:cNvSpPr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6"/>
          <p:cNvSpPr txBox="1">
            <a:spLocks noGrp="1"/>
          </p:cNvSpPr>
          <p:nvPr>
            <p:ph type="body" idx="1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4 topics">
  <p:cSld name="agenda 4 topics">
    <p:bg>
      <p:bgPr>
        <a:solidFill>
          <a:schemeClr val="lt1"/>
        </a:soli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>
            <a:spLocks noGrp="1"/>
          </p:cNvSpPr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128"/>
          <p:cNvSpPr txBox="1">
            <a:spLocks noGrp="1"/>
          </p:cNvSpPr>
          <p:nvPr>
            <p:ph type="body" idx="1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5" name="Google Shape;565;p128"/>
          <p:cNvSpPr txBox="1">
            <a:spLocks noGrp="1"/>
          </p:cNvSpPr>
          <p:nvPr>
            <p:ph type="body" idx="2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6" name="Google Shape;566;p128"/>
          <p:cNvSpPr txBox="1">
            <a:spLocks noGrp="1"/>
          </p:cNvSpPr>
          <p:nvPr>
            <p:ph type="body" idx="3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7" name="Google Shape;567;p128"/>
          <p:cNvSpPr txBox="1">
            <a:spLocks noGrp="1"/>
          </p:cNvSpPr>
          <p:nvPr>
            <p:ph type="body" idx="4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5 topics">
  <p:cSld name="agenda 5 topics">
    <p:bg>
      <p:bgPr>
        <a:solidFill>
          <a:schemeClr val="lt1"/>
        </a:solidFill>
        <a:effectLst/>
      </p:bgPr>
    </p:bg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>
            <a:spLocks noGrp="1"/>
          </p:cNvSpPr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US" sz="1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US" sz="1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US" sz="1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US" sz="1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>
            <a:spLocks noGrp="1"/>
          </p:cNvSpPr>
          <p:nvPr>
            <p:ph type="body" idx="1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6" name="Google Shape;576;p129"/>
          <p:cNvSpPr txBox="1">
            <a:spLocks noGrp="1"/>
          </p:cNvSpPr>
          <p:nvPr>
            <p:ph type="body" idx="2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7" name="Google Shape;577;p129"/>
          <p:cNvSpPr txBox="1">
            <a:spLocks noGrp="1"/>
          </p:cNvSpPr>
          <p:nvPr>
            <p:ph type="body" idx="3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8" name="Google Shape;578;p129"/>
          <p:cNvSpPr txBox="1">
            <a:spLocks noGrp="1"/>
          </p:cNvSpPr>
          <p:nvPr>
            <p:ph type="body" idx="4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US" sz="1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>
            <a:spLocks noGrp="1"/>
          </p:cNvSpPr>
          <p:nvPr>
            <p:ph type="body" idx="5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for speakers 1">
  <p:cSld name="title for speakers 1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2" cy="13742053"/>
            <a:chOff x="-23928" y="-2"/>
            <a:chExt cx="24411102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avLst/>
              <a:gdLst/>
              <a:ahLst/>
              <a:cxnLst/>
              <a:rect l="l" t="t" r="r" b="b"/>
              <a:pathLst>
                <a:path w="20028138" h="13725655" extrusionOk="0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>
            <a:spLocks noGrp="1"/>
          </p:cNvSpPr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130"/>
          <p:cNvSpPr txBox="1">
            <a:spLocks noGrp="1"/>
          </p:cNvSpPr>
          <p:nvPr>
            <p:ph type="body" idx="1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9" name="Google Shape;589;p130"/>
          <p:cNvSpPr>
            <a:spLocks noGrp="1"/>
          </p:cNvSpPr>
          <p:nvPr>
            <p:ph type="pic" idx="2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>
            <a:spLocks noGrp="1"/>
          </p:cNvSpPr>
          <p:nvPr>
            <p:ph type="body" idx="3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1" name="Google Shape;591;p130"/>
          <p:cNvSpPr txBox="1">
            <a:spLocks noGrp="1"/>
          </p:cNvSpPr>
          <p:nvPr>
            <p:ph type="body" idx="4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2" name="Google Shape;592;p130"/>
          <p:cNvSpPr>
            <a:spLocks noGrp="1"/>
          </p:cNvSpPr>
          <p:nvPr>
            <p:ph type="pic" idx="5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>
            <a:spLocks noGrp="1"/>
          </p:cNvSpPr>
          <p:nvPr>
            <p:ph type="body" idx="6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4" name="Google Shape;594;p130"/>
          <p:cNvSpPr txBox="1">
            <a:spLocks noGrp="1"/>
          </p:cNvSpPr>
          <p:nvPr>
            <p:ph type="body" idx="7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5" name="Google Shape;595;p130"/>
          <p:cNvSpPr>
            <a:spLocks noGrp="1"/>
          </p:cNvSpPr>
          <p:nvPr>
            <p:ph type="pic" idx="8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>
            <a:spLocks noGrp="1"/>
          </p:cNvSpPr>
          <p:nvPr>
            <p:ph type="body" idx="9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7" name="Google Shape;597;p130"/>
          <p:cNvSpPr txBox="1">
            <a:spLocks noGrp="1"/>
          </p:cNvSpPr>
          <p:nvPr>
            <p:ph type="body" idx="13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for speakers 2">
  <p:cSld name="title for speakers 2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2" cy="13742053"/>
            <a:chOff x="-23928" y="-2"/>
            <a:chExt cx="24411102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avLst/>
              <a:gdLst/>
              <a:ahLst/>
              <a:cxnLst/>
              <a:rect l="l" t="t" r="r" b="b"/>
              <a:pathLst>
                <a:path w="20028138" h="13725655" extrusionOk="0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>
            <a:spLocks noGrp="1"/>
          </p:cNvSpPr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131"/>
          <p:cNvSpPr txBox="1">
            <a:spLocks noGrp="1"/>
          </p:cNvSpPr>
          <p:nvPr>
            <p:ph type="body" idx="1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6" name="Google Shape;606;p131"/>
          <p:cNvSpPr>
            <a:spLocks noGrp="1"/>
          </p:cNvSpPr>
          <p:nvPr>
            <p:ph type="pic" idx="2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>
            <a:spLocks noGrp="1"/>
          </p:cNvSpPr>
          <p:nvPr>
            <p:ph type="body" idx="3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8" name="Google Shape;608;p131"/>
          <p:cNvSpPr txBox="1">
            <a:spLocks noGrp="1"/>
          </p:cNvSpPr>
          <p:nvPr>
            <p:ph type="body" idx="4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9" name="Google Shape;609;p131"/>
          <p:cNvSpPr>
            <a:spLocks noGrp="1"/>
          </p:cNvSpPr>
          <p:nvPr>
            <p:ph type="pic" idx="5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>
            <a:spLocks noGrp="1"/>
          </p:cNvSpPr>
          <p:nvPr>
            <p:ph type="body" idx="6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1" name="Google Shape;611;p131"/>
          <p:cNvSpPr txBox="1">
            <a:spLocks noGrp="1"/>
          </p:cNvSpPr>
          <p:nvPr>
            <p:ph type="body" idx="7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2" name="Google Shape;612;p131"/>
          <p:cNvSpPr>
            <a:spLocks noGrp="1"/>
          </p:cNvSpPr>
          <p:nvPr>
            <p:ph type="pic" idx="8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>
            <a:spLocks noGrp="1"/>
          </p:cNvSpPr>
          <p:nvPr>
            <p:ph type="body" idx="9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4" name="Google Shape;614;p131"/>
          <p:cNvSpPr txBox="1">
            <a:spLocks noGrp="1"/>
          </p:cNvSpPr>
          <p:nvPr>
            <p:ph type="body" idx="13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g chart split">
  <p:cSld name="org chart split"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>
            <a:spLocks noGrp="1"/>
          </p:cNvSpPr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132"/>
          <p:cNvSpPr txBox="1">
            <a:spLocks noGrp="1"/>
          </p:cNvSpPr>
          <p:nvPr>
            <p:ph type="body" idx="1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9" name="Google Shape;619;p132"/>
          <p:cNvSpPr>
            <a:spLocks noGrp="1"/>
          </p:cNvSpPr>
          <p:nvPr>
            <p:ph type="pic" idx="2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>
            <a:spLocks noGrp="1"/>
          </p:cNvSpPr>
          <p:nvPr>
            <p:ph type="body" idx="3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1" name="Google Shape;621;p132"/>
          <p:cNvSpPr txBox="1">
            <a:spLocks noGrp="1"/>
          </p:cNvSpPr>
          <p:nvPr>
            <p:ph type="body" idx="4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2" name="Google Shape;622;p132"/>
          <p:cNvSpPr txBox="1">
            <a:spLocks noGrp="1"/>
          </p:cNvSpPr>
          <p:nvPr>
            <p:ph type="body" idx="5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3" name="Google Shape;623;p132"/>
          <p:cNvSpPr txBox="1">
            <a:spLocks noGrp="1"/>
          </p:cNvSpPr>
          <p:nvPr>
            <p:ph type="body" idx="6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4" name="Google Shape;624;p132"/>
          <p:cNvSpPr txBox="1">
            <a:spLocks noGrp="1"/>
          </p:cNvSpPr>
          <p:nvPr>
            <p:ph type="body" idx="7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5" name="Google Shape;625;p132"/>
          <p:cNvSpPr txBox="1">
            <a:spLocks noGrp="1"/>
          </p:cNvSpPr>
          <p:nvPr>
            <p:ph type="body" idx="8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6" name="Google Shape;626;p132"/>
          <p:cNvSpPr txBox="1">
            <a:spLocks noGrp="1"/>
          </p:cNvSpPr>
          <p:nvPr>
            <p:ph type="body" idx="9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7" name="Google Shape;627;p132"/>
          <p:cNvSpPr txBox="1">
            <a:spLocks noGrp="1"/>
          </p:cNvSpPr>
          <p:nvPr>
            <p:ph type="body" idx="13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8" name="Google Shape;628;p132"/>
          <p:cNvSpPr txBox="1">
            <a:spLocks noGrp="1"/>
          </p:cNvSpPr>
          <p:nvPr>
            <p:ph type="body" idx="14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9" name="Google Shape;629;p132"/>
          <p:cNvSpPr txBox="1">
            <a:spLocks noGrp="1"/>
          </p:cNvSpPr>
          <p:nvPr>
            <p:ph type="body" idx="15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0" name="Google Shape;630;p132"/>
          <p:cNvSpPr txBox="1">
            <a:spLocks noGrp="1"/>
          </p:cNvSpPr>
          <p:nvPr>
            <p:ph type="body" idx="16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1" name="Google Shape;631;p132"/>
          <p:cNvSpPr txBox="1">
            <a:spLocks noGrp="1"/>
          </p:cNvSpPr>
          <p:nvPr>
            <p:ph type="body" idx="17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2" name="Google Shape;632;p132"/>
          <p:cNvSpPr txBox="1">
            <a:spLocks noGrp="1"/>
          </p:cNvSpPr>
          <p:nvPr>
            <p:ph type="body" idx="18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3" name="Google Shape;633;p132"/>
          <p:cNvSpPr txBox="1">
            <a:spLocks noGrp="1"/>
          </p:cNvSpPr>
          <p:nvPr>
            <p:ph type="body" idx="19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4" name="Google Shape;634;p132"/>
          <p:cNvSpPr txBox="1">
            <a:spLocks noGrp="1"/>
          </p:cNvSpPr>
          <p:nvPr>
            <p:ph type="body" idx="20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5" name="Google Shape;635;p132"/>
          <p:cNvSpPr txBox="1">
            <a:spLocks noGrp="1"/>
          </p:cNvSpPr>
          <p:nvPr>
            <p:ph type="body" idx="21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6" name="Google Shape;636;p132"/>
          <p:cNvSpPr>
            <a:spLocks noGrp="1"/>
          </p:cNvSpPr>
          <p:nvPr>
            <p:ph type="pic" idx="22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>
            <a:spLocks noGrp="1"/>
          </p:cNvSpPr>
          <p:nvPr>
            <p:ph type="pic" idx="23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>
            <a:spLocks noGrp="1"/>
          </p:cNvSpPr>
          <p:nvPr>
            <p:ph type="pic" idx="24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>
            <a:spLocks noGrp="1"/>
          </p:cNvSpPr>
          <p:nvPr>
            <p:ph type="pic" idx="25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>
            <a:spLocks noGrp="1"/>
          </p:cNvSpPr>
          <p:nvPr>
            <p:ph type="pic" idx="26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>
            <a:spLocks noGrp="1"/>
          </p:cNvSpPr>
          <p:nvPr>
            <p:ph type="pic" idx="27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>
            <a:spLocks noGrp="1"/>
          </p:cNvSpPr>
          <p:nvPr>
            <p:ph type="pic" idx="28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g chart split title">
  <p:cSld name="org chart split title"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>
            <a:spLocks noGrp="1"/>
          </p:cNvSpPr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133"/>
          <p:cNvSpPr txBox="1">
            <a:spLocks noGrp="1"/>
          </p:cNvSpPr>
          <p:nvPr>
            <p:ph type="body" idx="1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>
            <a:spLocks noGrp="1"/>
          </p:cNvSpPr>
          <p:nvPr>
            <p:ph type="body" idx="2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8" name="Google Shape;648;p133"/>
          <p:cNvSpPr txBox="1">
            <a:spLocks noGrp="1"/>
          </p:cNvSpPr>
          <p:nvPr>
            <p:ph type="body" idx="3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9" name="Google Shape;649;p133"/>
          <p:cNvSpPr txBox="1">
            <a:spLocks noGrp="1"/>
          </p:cNvSpPr>
          <p:nvPr>
            <p:ph type="body" idx="4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0" name="Google Shape;650;p133"/>
          <p:cNvSpPr txBox="1">
            <a:spLocks noGrp="1"/>
          </p:cNvSpPr>
          <p:nvPr>
            <p:ph type="body" idx="5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1" name="Google Shape;651;p133"/>
          <p:cNvSpPr txBox="1">
            <a:spLocks noGrp="1"/>
          </p:cNvSpPr>
          <p:nvPr>
            <p:ph type="body" idx="6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2" name="Google Shape;652;p133"/>
          <p:cNvSpPr txBox="1">
            <a:spLocks noGrp="1"/>
          </p:cNvSpPr>
          <p:nvPr>
            <p:ph type="body" idx="7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3" name="Google Shape;653;p133"/>
          <p:cNvSpPr txBox="1">
            <a:spLocks noGrp="1"/>
          </p:cNvSpPr>
          <p:nvPr>
            <p:ph type="body" idx="8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4" name="Google Shape;654;p133"/>
          <p:cNvSpPr txBox="1">
            <a:spLocks noGrp="1"/>
          </p:cNvSpPr>
          <p:nvPr>
            <p:ph type="body" idx="9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5" name="Google Shape;655;p133"/>
          <p:cNvSpPr txBox="1">
            <a:spLocks noGrp="1"/>
          </p:cNvSpPr>
          <p:nvPr>
            <p:ph type="body" idx="13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6" name="Google Shape;656;p133"/>
          <p:cNvSpPr txBox="1">
            <a:spLocks noGrp="1"/>
          </p:cNvSpPr>
          <p:nvPr>
            <p:ph type="body" idx="14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7" name="Google Shape;657;p133"/>
          <p:cNvSpPr txBox="1">
            <a:spLocks noGrp="1"/>
          </p:cNvSpPr>
          <p:nvPr>
            <p:ph type="body" idx="15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8" name="Google Shape;658;p133"/>
          <p:cNvSpPr txBox="1">
            <a:spLocks noGrp="1"/>
          </p:cNvSpPr>
          <p:nvPr>
            <p:ph type="body" idx="16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9" name="Google Shape;659;p133"/>
          <p:cNvSpPr txBox="1">
            <a:spLocks noGrp="1"/>
          </p:cNvSpPr>
          <p:nvPr>
            <p:ph type="body" idx="17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0" name="Google Shape;660;p133"/>
          <p:cNvSpPr txBox="1">
            <a:spLocks noGrp="1"/>
          </p:cNvSpPr>
          <p:nvPr>
            <p:ph type="body" idx="18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1" name="Google Shape;661;p133"/>
          <p:cNvSpPr>
            <a:spLocks noGrp="1"/>
          </p:cNvSpPr>
          <p:nvPr>
            <p:ph type="pic" idx="19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>
            <a:spLocks noGrp="1"/>
          </p:cNvSpPr>
          <p:nvPr>
            <p:ph type="pic" idx="20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>
            <a:spLocks noGrp="1"/>
          </p:cNvSpPr>
          <p:nvPr>
            <p:ph type="pic" idx="21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>
            <a:spLocks noGrp="1"/>
          </p:cNvSpPr>
          <p:nvPr>
            <p:ph type="pic" idx="22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>
            <a:spLocks noGrp="1"/>
          </p:cNvSpPr>
          <p:nvPr>
            <p:ph type="pic" idx="23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>
            <a:spLocks noGrp="1"/>
          </p:cNvSpPr>
          <p:nvPr>
            <p:ph type="pic" idx="24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>
            <a:spLocks noGrp="1"/>
          </p:cNvSpPr>
          <p:nvPr>
            <p:ph type="pic" idx="25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g chart small">
  <p:cSld name="org chart small">
    <p:bg>
      <p:bgPr>
        <a:solidFill>
          <a:schemeClr val="lt1"/>
        </a:solidFill>
        <a:effectLst/>
      </p:bgPr>
    </p:bg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134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1" name="Google Shape;671;p134"/>
          <p:cNvSpPr txBox="1">
            <a:spLocks noGrp="1"/>
          </p:cNvSpPr>
          <p:nvPr>
            <p:ph type="body" idx="2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2" name="Google Shape;672;p134"/>
          <p:cNvSpPr txBox="1">
            <a:spLocks noGrp="1"/>
          </p:cNvSpPr>
          <p:nvPr>
            <p:ph type="body" idx="3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3" name="Google Shape;673;p134"/>
          <p:cNvSpPr txBox="1">
            <a:spLocks noGrp="1"/>
          </p:cNvSpPr>
          <p:nvPr>
            <p:ph type="body" idx="4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4" name="Google Shape;674;p134"/>
          <p:cNvSpPr txBox="1">
            <a:spLocks noGrp="1"/>
          </p:cNvSpPr>
          <p:nvPr>
            <p:ph type="body" idx="5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5" name="Google Shape;675;p134"/>
          <p:cNvSpPr txBox="1">
            <a:spLocks noGrp="1"/>
          </p:cNvSpPr>
          <p:nvPr>
            <p:ph type="body" idx="6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6" name="Google Shape;676;p134"/>
          <p:cNvSpPr txBox="1">
            <a:spLocks noGrp="1"/>
          </p:cNvSpPr>
          <p:nvPr>
            <p:ph type="body" idx="7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7" name="Google Shape;677;p134"/>
          <p:cNvSpPr txBox="1">
            <a:spLocks noGrp="1"/>
          </p:cNvSpPr>
          <p:nvPr>
            <p:ph type="body" idx="8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8" name="Google Shape;678;p134"/>
          <p:cNvSpPr txBox="1">
            <a:spLocks noGrp="1"/>
          </p:cNvSpPr>
          <p:nvPr>
            <p:ph type="body" idx="9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9" name="Google Shape;679;p134"/>
          <p:cNvSpPr txBox="1">
            <a:spLocks noGrp="1"/>
          </p:cNvSpPr>
          <p:nvPr>
            <p:ph type="body" idx="13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0" name="Google Shape;680;p134"/>
          <p:cNvSpPr txBox="1">
            <a:spLocks noGrp="1"/>
          </p:cNvSpPr>
          <p:nvPr>
            <p:ph type="body" idx="14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7" name="Google Shape;687;p134"/>
          <p:cNvSpPr>
            <a:spLocks noGrp="1"/>
          </p:cNvSpPr>
          <p:nvPr>
            <p:ph type="pic" idx="15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>
            <a:spLocks noGrp="1"/>
          </p:cNvSpPr>
          <p:nvPr>
            <p:ph type="pic" idx="16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>
            <a:spLocks noGrp="1"/>
          </p:cNvSpPr>
          <p:nvPr>
            <p:ph type="pic" idx="17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>
            <a:spLocks noGrp="1"/>
          </p:cNvSpPr>
          <p:nvPr>
            <p:ph type="pic" idx="18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>
            <a:spLocks noGrp="1"/>
          </p:cNvSpPr>
          <p:nvPr>
            <p:ph type="pic" idx="19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g chart medium">
  <p:cSld name="org chart medium">
    <p:bg>
      <p:bgPr>
        <a:solidFill>
          <a:schemeClr val="lt1"/>
        </a:solidFill>
        <a:effectLst/>
      </p:bgPr>
    </p:bg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135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5" name="Google Shape;695;p135"/>
          <p:cNvSpPr txBox="1">
            <a:spLocks noGrp="1"/>
          </p:cNvSpPr>
          <p:nvPr>
            <p:ph type="body" idx="2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6" name="Google Shape;696;p135"/>
          <p:cNvSpPr txBox="1">
            <a:spLocks noGrp="1"/>
          </p:cNvSpPr>
          <p:nvPr>
            <p:ph type="body" idx="3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7" name="Google Shape;697;p135"/>
          <p:cNvSpPr txBox="1">
            <a:spLocks noGrp="1"/>
          </p:cNvSpPr>
          <p:nvPr>
            <p:ph type="body" idx="4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8" name="Google Shape;698;p135"/>
          <p:cNvSpPr txBox="1">
            <a:spLocks noGrp="1"/>
          </p:cNvSpPr>
          <p:nvPr>
            <p:ph type="body" idx="5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9" name="Google Shape;699;p135"/>
          <p:cNvSpPr txBox="1">
            <a:spLocks noGrp="1"/>
          </p:cNvSpPr>
          <p:nvPr>
            <p:ph type="body" idx="6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0" name="Google Shape;700;p135"/>
          <p:cNvSpPr txBox="1">
            <a:spLocks noGrp="1"/>
          </p:cNvSpPr>
          <p:nvPr>
            <p:ph type="body" idx="7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1" name="Google Shape;701;p135"/>
          <p:cNvSpPr txBox="1">
            <a:spLocks noGrp="1"/>
          </p:cNvSpPr>
          <p:nvPr>
            <p:ph type="body" idx="8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2" name="Google Shape;702;p135"/>
          <p:cNvSpPr txBox="1">
            <a:spLocks noGrp="1"/>
          </p:cNvSpPr>
          <p:nvPr>
            <p:ph type="body" idx="9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3" name="Google Shape;703;p135"/>
          <p:cNvSpPr txBox="1">
            <a:spLocks noGrp="1"/>
          </p:cNvSpPr>
          <p:nvPr>
            <p:ph type="body" idx="13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4" name="Google Shape;704;p135"/>
          <p:cNvSpPr txBox="1">
            <a:spLocks noGrp="1"/>
          </p:cNvSpPr>
          <p:nvPr>
            <p:ph type="body" idx="14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5" name="Google Shape;705;p135"/>
          <p:cNvSpPr txBox="1">
            <a:spLocks noGrp="1"/>
          </p:cNvSpPr>
          <p:nvPr>
            <p:ph type="body" idx="15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6" name="Google Shape;706;p135"/>
          <p:cNvSpPr txBox="1">
            <a:spLocks noGrp="1"/>
          </p:cNvSpPr>
          <p:nvPr>
            <p:ph type="body" idx="16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7" name="Google Shape;707;p135"/>
          <p:cNvSpPr txBox="1">
            <a:spLocks noGrp="1"/>
          </p:cNvSpPr>
          <p:nvPr>
            <p:ph type="body" idx="17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8" name="Google Shape;708;p135"/>
          <p:cNvSpPr txBox="1">
            <a:spLocks noGrp="1"/>
          </p:cNvSpPr>
          <p:nvPr>
            <p:ph type="body" idx="18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15" name="Google Shape;715;p135"/>
          <p:cNvSpPr>
            <a:spLocks noGrp="1"/>
          </p:cNvSpPr>
          <p:nvPr>
            <p:ph type="pic" idx="19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>
            <a:spLocks noGrp="1"/>
          </p:cNvSpPr>
          <p:nvPr>
            <p:ph type="pic" idx="20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>
            <a:spLocks noGrp="1"/>
          </p:cNvSpPr>
          <p:nvPr>
            <p:ph type="pic" idx="21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>
            <a:spLocks noGrp="1"/>
          </p:cNvSpPr>
          <p:nvPr>
            <p:ph type="pic" idx="22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>
            <a:spLocks noGrp="1"/>
          </p:cNvSpPr>
          <p:nvPr>
            <p:ph type="pic" idx="23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>
            <a:spLocks noGrp="1"/>
          </p:cNvSpPr>
          <p:nvPr>
            <p:ph type="pic" idx="24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>
            <a:spLocks noGrp="1"/>
          </p:cNvSpPr>
          <p:nvPr>
            <p:ph type="pic" idx="25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g chart large">
  <p:cSld name="org chart large">
    <p:bg>
      <p:bgPr>
        <a:solidFill>
          <a:schemeClr val="lt1"/>
        </a:solidFill>
        <a:effectLst/>
      </p:bgPr>
    </p:bg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4" name="Google Shape;724;p136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5" name="Google Shape;725;p136"/>
          <p:cNvSpPr txBox="1">
            <a:spLocks noGrp="1"/>
          </p:cNvSpPr>
          <p:nvPr>
            <p:ph type="body" idx="2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6" name="Google Shape;726;p136"/>
          <p:cNvSpPr txBox="1">
            <a:spLocks noGrp="1"/>
          </p:cNvSpPr>
          <p:nvPr>
            <p:ph type="body" idx="3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7" name="Google Shape;727;p136"/>
          <p:cNvSpPr txBox="1">
            <a:spLocks noGrp="1"/>
          </p:cNvSpPr>
          <p:nvPr>
            <p:ph type="body" idx="4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8" name="Google Shape;728;p136"/>
          <p:cNvSpPr txBox="1">
            <a:spLocks noGrp="1"/>
          </p:cNvSpPr>
          <p:nvPr>
            <p:ph type="body" idx="5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9" name="Google Shape;729;p136"/>
          <p:cNvSpPr txBox="1">
            <a:spLocks noGrp="1"/>
          </p:cNvSpPr>
          <p:nvPr>
            <p:ph type="body" idx="6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0" name="Google Shape;730;p136"/>
          <p:cNvSpPr txBox="1">
            <a:spLocks noGrp="1"/>
          </p:cNvSpPr>
          <p:nvPr>
            <p:ph type="body" idx="7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1" name="Google Shape;731;p136"/>
          <p:cNvSpPr txBox="1">
            <a:spLocks noGrp="1"/>
          </p:cNvSpPr>
          <p:nvPr>
            <p:ph type="body" idx="8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2" name="Google Shape;732;p136"/>
          <p:cNvSpPr txBox="1">
            <a:spLocks noGrp="1"/>
          </p:cNvSpPr>
          <p:nvPr>
            <p:ph type="body" idx="9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3" name="Google Shape;733;p136"/>
          <p:cNvSpPr txBox="1">
            <a:spLocks noGrp="1"/>
          </p:cNvSpPr>
          <p:nvPr>
            <p:ph type="body" idx="13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4" name="Google Shape;734;p136"/>
          <p:cNvSpPr txBox="1">
            <a:spLocks noGrp="1"/>
          </p:cNvSpPr>
          <p:nvPr>
            <p:ph type="body" idx="14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5" name="Google Shape;735;p136"/>
          <p:cNvSpPr txBox="1">
            <a:spLocks noGrp="1"/>
          </p:cNvSpPr>
          <p:nvPr>
            <p:ph type="body" idx="15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6" name="Google Shape;736;p136"/>
          <p:cNvSpPr txBox="1">
            <a:spLocks noGrp="1"/>
          </p:cNvSpPr>
          <p:nvPr>
            <p:ph type="body" idx="16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7" name="Google Shape;737;p136"/>
          <p:cNvSpPr txBox="1">
            <a:spLocks noGrp="1"/>
          </p:cNvSpPr>
          <p:nvPr>
            <p:ph type="body" idx="17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8" name="Google Shape;738;p136"/>
          <p:cNvSpPr txBox="1">
            <a:spLocks noGrp="1"/>
          </p:cNvSpPr>
          <p:nvPr>
            <p:ph type="body" idx="18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9" name="Google Shape;739;p136"/>
          <p:cNvSpPr txBox="1">
            <a:spLocks noGrp="1"/>
          </p:cNvSpPr>
          <p:nvPr>
            <p:ph type="body" idx="19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0" name="Google Shape;740;p136"/>
          <p:cNvSpPr txBox="1">
            <a:spLocks noGrp="1"/>
          </p:cNvSpPr>
          <p:nvPr>
            <p:ph type="body" idx="20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1" name="Google Shape;741;p136"/>
          <p:cNvSpPr txBox="1">
            <a:spLocks noGrp="1"/>
          </p:cNvSpPr>
          <p:nvPr>
            <p:ph type="body" idx="21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2" name="Google Shape;742;p136"/>
          <p:cNvSpPr txBox="1">
            <a:spLocks noGrp="1"/>
          </p:cNvSpPr>
          <p:nvPr>
            <p:ph type="body" idx="22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9" name="Google Shape;749;p136"/>
          <p:cNvSpPr>
            <a:spLocks noGrp="1"/>
          </p:cNvSpPr>
          <p:nvPr>
            <p:ph type="pic" idx="23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>
            <a:spLocks noGrp="1"/>
          </p:cNvSpPr>
          <p:nvPr>
            <p:ph type="pic" idx="24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>
            <a:spLocks noGrp="1"/>
          </p:cNvSpPr>
          <p:nvPr>
            <p:ph type="pic" idx="25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>
            <a:spLocks noGrp="1"/>
          </p:cNvSpPr>
          <p:nvPr>
            <p:ph type="pic" idx="26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>
            <a:spLocks noGrp="1"/>
          </p:cNvSpPr>
          <p:nvPr>
            <p:ph type="pic" idx="27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>
            <a:spLocks noGrp="1"/>
          </p:cNvSpPr>
          <p:nvPr>
            <p:ph type="pic" idx="28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>
            <a:spLocks noGrp="1"/>
          </p:cNvSpPr>
          <p:nvPr>
            <p:ph type="pic" idx="29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>
            <a:spLocks noGrp="1"/>
          </p:cNvSpPr>
          <p:nvPr>
            <p:ph type="pic" idx="30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>
            <a:spLocks noGrp="1"/>
          </p:cNvSpPr>
          <p:nvPr>
            <p:ph type="pic" idx="31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rgbClr val="FEFAF5"/>
        </a:solidFill>
        <a:effectLst/>
      </p:bgPr>
    </p:bg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itle 2">
  <p:cSld name="red_title 2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>
            <a:spLocks noGrp="1"/>
          </p:cNvSpPr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7"/>
          <p:cNvSpPr txBox="1">
            <a:spLocks noGrp="1"/>
          </p:cNvSpPr>
          <p:nvPr>
            <p:ph type="body" idx="1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2 topics side by side">
  <p:cSld name="titles 2 topics side by side">
    <p:bg>
      <p:bgPr>
        <a:solidFill>
          <a:schemeClr val="lt1"/>
        </a:solidFill>
        <a:effectLst/>
      </p:bgPr>
    </p:bg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rot="10800000" flipH="1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rot="10800000" flipH="1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138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7" name="Google Shape;767;p138"/>
          <p:cNvSpPr txBox="1">
            <a:spLocks noGrp="1"/>
          </p:cNvSpPr>
          <p:nvPr>
            <p:ph type="body" idx="2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8" name="Google Shape;768;p138"/>
          <p:cNvSpPr txBox="1">
            <a:spLocks noGrp="1"/>
          </p:cNvSpPr>
          <p:nvPr>
            <p:ph type="body" idx="3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9" name="Google Shape;769;p138"/>
          <p:cNvSpPr txBox="1">
            <a:spLocks noGrp="1"/>
          </p:cNvSpPr>
          <p:nvPr>
            <p:ph type="body" idx="4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0" name="Google Shape;770;p138"/>
          <p:cNvSpPr txBox="1">
            <a:spLocks noGrp="1"/>
          </p:cNvSpPr>
          <p:nvPr>
            <p:ph type="body" idx="5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s 2 topics side by side">
  <p:cSld name="1_titles 2 topics side by side">
    <p:bg>
      <p:bgPr>
        <a:solidFill>
          <a:schemeClr val="lt1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rot="10800000" flipH="1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6" name="Google Shape;776;p139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7" name="Google Shape;777;p139"/>
          <p:cNvSpPr txBox="1">
            <a:spLocks noGrp="1"/>
          </p:cNvSpPr>
          <p:nvPr>
            <p:ph type="body" idx="2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8" name="Google Shape;778;p139"/>
          <p:cNvSpPr txBox="1">
            <a:spLocks noGrp="1"/>
          </p:cNvSpPr>
          <p:nvPr>
            <p:ph type="body" idx="3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>
            <a:spLocks noGrp="1"/>
          </p:cNvSpPr>
          <p:nvPr>
            <p:ph type="pic" idx="4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s 2 topics side by side">
  <p:cSld name="2_titles 2 topics side by side">
    <p:bg>
      <p:bgPr>
        <a:solidFill>
          <a:schemeClr val="lt1"/>
        </a:solidFill>
        <a:effectLst/>
      </p:bgPr>
    </p:bg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rot="10800000" flipH="1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5" name="Google Shape;785;p140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6" name="Google Shape;786;p140"/>
          <p:cNvSpPr txBox="1">
            <a:spLocks noGrp="1"/>
          </p:cNvSpPr>
          <p:nvPr>
            <p:ph type="body" idx="2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7" name="Google Shape;787;p140"/>
          <p:cNvSpPr txBox="1">
            <a:spLocks noGrp="1"/>
          </p:cNvSpPr>
          <p:nvPr>
            <p:ph type="body" idx="3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>
            <a:spLocks noGrp="1"/>
          </p:cNvSpPr>
          <p:nvPr>
            <p:ph type="pic" idx="4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s 2 topics side by side">
  <p:cSld name="3_titles 2 topics side by side">
    <p:bg>
      <p:bgPr>
        <a:solidFill>
          <a:schemeClr val="lt1"/>
        </a:solid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rot="10800000" flipH="1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5" name="Google Shape;795;p141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6" name="Google Shape;796;p141"/>
          <p:cNvSpPr txBox="1">
            <a:spLocks noGrp="1"/>
          </p:cNvSpPr>
          <p:nvPr>
            <p:ph type="body" idx="2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7" name="Google Shape;797;p141"/>
          <p:cNvSpPr txBox="1">
            <a:spLocks noGrp="1"/>
          </p:cNvSpPr>
          <p:nvPr>
            <p:ph type="body" idx="3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>
            <a:spLocks noGrp="1"/>
          </p:cNvSpPr>
          <p:nvPr>
            <p:ph type="pic" idx="4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s 2 topics side by side">
  <p:cSld name="4_titles 2 topics side by side">
    <p:bg>
      <p:bgPr>
        <a:solidFill>
          <a:schemeClr val="lt1"/>
        </a:solidFill>
        <a:effectLst/>
      </p:bgPr>
    </p:bg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>
            <a:spLocks noGrp="1"/>
          </p:cNvSpPr>
          <p:nvPr>
            <p:ph type="pic" idx="2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rot="10800000" flipH="1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p142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7" name="Google Shape;807;p142"/>
          <p:cNvSpPr txBox="1">
            <a:spLocks noGrp="1"/>
          </p:cNvSpPr>
          <p:nvPr>
            <p:ph type="body" idx="3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8" name="Google Shape;808;p142"/>
          <p:cNvSpPr txBox="1">
            <a:spLocks noGrp="1"/>
          </p:cNvSpPr>
          <p:nvPr>
            <p:ph type="body" idx="4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3 topics side by side">
  <p:cSld name="titles 3 topics side by side">
    <p:bg>
      <p:bgPr>
        <a:solidFill>
          <a:schemeClr val="lt1"/>
        </a:solidFill>
        <a:effectLst/>
      </p:bgPr>
    </p:bg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rot="10800000" flipH="1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rot="10800000" flipH="1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rot="10800000" flipH="1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7" name="Google Shape;817;p143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8" name="Google Shape;818;p143"/>
          <p:cNvSpPr txBox="1">
            <a:spLocks noGrp="1"/>
          </p:cNvSpPr>
          <p:nvPr>
            <p:ph type="body" idx="2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9" name="Google Shape;819;p143"/>
          <p:cNvSpPr txBox="1">
            <a:spLocks noGrp="1"/>
          </p:cNvSpPr>
          <p:nvPr>
            <p:ph type="body" idx="3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0" name="Google Shape;820;p143"/>
          <p:cNvSpPr txBox="1">
            <a:spLocks noGrp="1"/>
          </p:cNvSpPr>
          <p:nvPr>
            <p:ph type="body" idx="4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1" name="Google Shape;821;p143"/>
          <p:cNvSpPr txBox="1">
            <a:spLocks noGrp="1"/>
          </p:cNvSpPr>
          <p:nvPr>
            <p:ph type="body" idx="5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2" name="Google Shape;822;p143"/>
          <p:cNvSpPr txBox="1">
            <a:spLocks noGrp="1"/>
          </p:cNvSpPr>
          <p:nvPr>
            <p:ph type="body" idx="6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3" name="Google Shape;823;p143"/>
          <p:cNvSpPr txBox="1">
            <a:spLocks noGrp="1"/>
          </p:cNvSpPr>
          <p:nvPr>
            <p:ph type="body" idx="7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4 topics side by side">
  <p:cSld name="titles 4 topics side by side">
    <p:bg>
      <p:bgPr>
        <a:solidFill>
          <a:schemeClr val="lt1"/>
        </a:solidFill>
        <a:effectLst/>
      </p:bgPr>
    </p:bg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p144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 b="0" i="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rot="10800000" flipH="1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>
            <a:spLocks noGrp="1"/>
          </p:cNvSpPr>
          <p:nvPr>
            <p:ph type="body" idx="2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3" name="Google Shape;833;p144"/>
          <p:cNvSpPr txBox="1">
            <a:spLocks noGrp="1"/>
          </p:cNvSpPr>
          <p:nvPr>
            <p:ph type="body" idx="3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4" name="Google Shape;834;p144"/>
          <p:cNvSpPr txBox="1">
            <a:spLocks noGrp="1"/>
          </p:cNvSpPr>
          <p:nvPr>
            <p:ph type="body" idx="4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5" name="Google Shape;835;p144"/>
          <p:cNvSpPr txBox="1">
            <a:spLocks noGrp="1"/>
          </p:cNvSpPr>
          <p:nvPr>
            <p:ph type="body" idx="5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6" name="Google Shape;836;p144"/>
          <p:cNvSpPr txBox="1">
            <a:spLocks noGrp="1"/>
          </p:cNvSpPr>
          <p:nvPr>
            <p:ph type="body" idx="6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7" name="Google Shape;837;p144"/>
          <p:cNvSpPr txBox="1">
            <a:spLocks noGrp="1"/>
          </p:cNvSpPr>
          <p:nvPr>
            <p:ph type="body" idx="7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8" name="Google Shape;838;p144"/>
          <p:cNvSpPr txBox="1">
            <a:spLocks noGrp="1"/>
          </p:cNvSpPr>
          <p:nvPr>
            <p:ph type="body" idx="8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9" name="Google Shape;839;p144"/>
          <p:cNvSpPr txBox="1">
            <a:spLocks noGrp="1"/>
          </p:cNvSpPr>
          <p:nvPr>
            <p:ph type="body" idx="9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5 topics side by side">
  <p:cSld name="titles 5 topics side by side">
    <p:bg>
      <p:bgPr>
        <a:solidFill>
          <a:schemeClr val="lt1"/>
        </a:solidFill>
        <a:effectLst/>
      </p:bgPr>
    </p:bg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3" name="Google Shape;843;p145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4" name="Google Shape;844;p145"/>
          <p:cNvSpPr/>
          <p:nvPr/>
        </p:nvSpPr>
        <p:spPr>
          <a:xfrm rot="10800000" flipH="1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>
            <a:spLocks noGrp="1"/>
          </p:cNvSpPr>
          <p:nvPr>
            <p:ph type="body" idx="2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6" name="Google Shape;846;p145"/>
          <p:cNvSpPr txBox="1">
            <a:spLocks noGrp="1"/>
          </p:cNvSpPr>
          <p:nvPr>
            <p:ph type="body" idx="3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7" name="Google Shape;847;p145"/>
          <p:cNvSpPr/>
          <p:nvPr/>
        </p:nvSpPr>
        <p:spPr>
          <a:xfrm rot="10800000" flipH="1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>
            <a:spLocks noGrp="1"/>
          </p:cNvSpPr>
          <p:nvPr>
            <p:ph type="body" idx="4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9" name="Google Shape;849;p145"/>
          <p:cNvSpPr txBox="1">
            <a:spLocks noGrp="1"/>
          </p:cNvSpPr>
          <p:nvPr>
            <p:ph type="body" idx="5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0" name="Google Shape;850;p145"/>
          <p:cNvSpPr/>
          <p:nvPr/>
        </p:nvSpPr>
        <p:spPr>
          <a:xfrm rot="10800000" flipH="1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>
            <a:spLocks noGrp="1"/>
          </p:cNvSpPr>
          <p:nvPr>
            <p:ph type="body" idx="6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2" name="Google Shape;852;p145"/>
          <p:cNvSpPr txBox="1">
            <a:spLocks noGrp="1"/>
          </p:cNvSpPr>
          <p:nvPr>
            <p:ph type="body" idx="7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3" name="Google Shape;853;p145"/>
          <p:cNvSpPr/>
          <p:nvPr/>
        </p:nvSpPr>
        <p:spPr>
          <a:xfrm rot="10800000" flipH="1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>
            <a:spLocks noGrp="1"/>
          </p:cNvSpPr>
          <p:nvPr>
            <p:ph type="body" idx="8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5" name="Google Shape;855;p145"/>
          <p:cNvSpPr txBox="1">
            <a:spLocks noGrp="1"/>
          </p:cNvSpPr>
          <p:nvPr>
            <p:ph type="body" idx="9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6" name="Google Shape;856;p145"/>
          <p:cNvSpPr/>
          <p:nvPr/>
        </p:nvSpPr>
        <p:spPr>
          <a:xfrm rot="10800000" flipH="1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>
            <a:spLocks noGrp="1"/>
          </p:cNvSpPr>
          <p:nvPr>
            <p:ph type="body" idx="13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8" name="Google Shape;858;p145"/>
          <p:cNvSpPr txBox="1">
            <a:spLocks noGrp="1"/>
          </p:cNvSpPr>
          <p:nvPr>
            <p:ph type="body" idx="14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main thought 2 topics">
  <p:cSld name="titles main thought 2 topics">
    <p:bg>
      <p:bgPr>
        <a:solidFill>
          <a:schemeClr val="lt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rot="10800000" flipH="1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rot="10800000" flipH="1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6" name="Google Shape;866;p146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7" name="Google Shape;867;p146"/>
          <p:cNvSpPr txBox="1">
            <a:spLocks noGrp="1"/>
          </p:cNvSpPr>
          <p:nvPr>
            <p:ph type="body" idx="2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45720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sz="6600" b="1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8" name="Google Shape;868;p146"/>
          <p:cNvSpPr txBox="1">
            <a:spLocks noGrp="1"/>
          </p:cNvSpPr>
          <p:nvPr>
            <p:ph type="body" idx="3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200" rIns="45720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9" name="Google Shape;869;p146"/>
          <p:cNvSpPr txBox="1">
            <a:spLocks noGrp="1"/>
          </p:cNvSpPr>
          <p:nvPr>
            <p:ph type="body" idx="4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0" name="Google Shape;870;p146"/>
          <p:cNvSpPr txBox="1">
            <a:spLocks noGrp="1"/>
          </p:cNvSpPr>
          <p:nvPr>
            <p:ph type="body" idx="5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1" name="Google Shape;871;p146"/>
          <p:cNvSpPr txBox="1">
            <a:spLocks noGrp="1"/>
          </p:cNvSpPr>
          <p:nvPr>
            <p:ph type="body" idx="6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2" name="Google Shape;872;p146"/>
          <p:cNvSpPr txBox="1">
            <a:spLocks noGrp="1"/>
          </p:cNvSpPr>
          <p:nvPr>
            <p:ph type="body" idx="7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hought 2 topics">
  <p:cSld name="main thought 2 topics">
    <p:bg>
      <p:bgPr>
        <a:solidFill>
          <a:schemeClr val="lt1"/>
        </a:solidFill>
        <a:effectLst/>
      </p:bgPr>
    </p:bg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rot="10800000" flipH="1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rot="10800000" flipH="1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>
            <a:spLocks noGrp="1"/>
          </p:cNvSpPr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457200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0" name="Google Shape;880;p147"/>
          <p:cNvSpPr txBox="1">
            <a:spLocks noGrp="1"/>
          </p:cNvSpPr>
          <p:nvPr>
            <p:ph type="body" idx="1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200" rIns="45720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1" name="Google Shape;881;p147"/>
          <p:cNvSpPr txBox="1">
            <a:spLocks noGrp="1"/>
          </p:cNvSpPr>
          <p:nvPr>
            <p:ph type="body" idx="2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2" name="Google Shape;882;p147"/>
          <p:cNvSpPr txBox="1">
            <a:spLocks noGrp="1"/>
          </p:cNvSpPr>
          <p:nvPr>
            <p:ph type="body" idx="3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3" name="Google Shape;883;p147"/>
          <p:cNvSpPr txBox="1">
            <a:spLocks noGrp="1"/>
          </p:cNvSpPr>
          <p:nvPr>
            <p:ph type="body" idx="4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4" name="Google Shape;884;p147"/>
          <p:cNvSpPr txBox="1">
            <a:spLocks noGrp="1"/>
          </p:cNvSpPr>
          <p:nvPr>
            <p:ph type="body" idx="5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199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190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>
            <a:spLocks noGrp="1"/>
          </p:cNvSpPr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 b="0" i="0" u="none" strike="noStrike" cap="non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3"/>
          <p:cNvSpPr txBox="1">
            <a:spLocks noGrp="1"/>
          </p:cNvSpPr>
          <p:nvPr>
            <p:ph type="body" idx="1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sz="5600" b="0" i="0" u="none" strike="noStrike" cap="non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3"/>
          <p:cNvSpPr txBox="1">
            <a:spLocks noGrp="1"/>
          </p:cNvSpPr>
          <p:nvPr>
            <p:ph type="dt" idx="10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3"/>
          <p:cNvSpPr txBox="1">
            <a:spLocks noGrp="1"/>
          </p:cNvSpPr>
          <p:nvPr>
            <p:ph type="ftr" idx="11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3"/>
          <p:cNvSpPr txBox="1">
            <a:spLocks noGrp="1"/>
          </p:cNvSpPr>
          <p:nvPr>
            <p:ph type="sldNum" idx="12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learning/how-to-sell-on-value-not-price/features-advantages-and-benefits-explained?trk=learnermappingfile" TargetMode="External"/><Relationship Id="rId13" Type="http://schemas.openxmlformats.org/officeDocument/2006/relationships/hyperlink" Target="https://www.linkedin.com/learning/customer-service-foundations-21620021/making-a-difference-for-customers?trk=learnermappingfile" TargetMode="External"/><Relationship Id="rId18" Type="http://schemas.openxmlformats.org/officeDocument/2006/relationships/hyperlink" Target="https://www.linkedin.com/learning/being-an-effective-team-member/prioritize-team-goals-and-build-trust-2?trk=learnermappingfile" TargetMode="External"/><Relationship Id="rId3" Type="http://schemas.openxmlformats.org/officeDocument/2006/relationships/hyperlink" Target="https://www.linkedin.com/learning/mastering-communications-as-a-leader/characteristics-of-a-leader?trk=learnermappingfile" TargetMode="External"/><Relationship Id="rId21" Type="http://schemas.openxmlformats.org/officeDocument/2006/relationships/hyperlink" Target="https://www.linkedin.com/learning/business-analysis-foundations-strategy-analysis/strategy-analysis-key-concepts?trk=learnermappingfile" TargetMode="External"/><Relationship Id="rId7" Type="http://schemas.openxmlformats.org/officeDocument/2006/relationships/hyperlink" Target="https://www.linkedin.com/learning/how-to-sell-anything-with-confidence/three-key-ingredients?trk=learnermappingfile" TargetMode="External"/><Relationship Id="rId12" Type="http://schemas.openxmlformats.org/officeDocument/2006/relationships/hyperlink" Target="https://www.linkedin.com/learning/developing-bravery-in-project-management/project-managers-need-to-be-brave-too?trk=learnermappingfile" TargetMode="External"/><Relationship Id="rId17" Type="http://schemas.openxmlformats.org/officeDocument/2006/relationships/hyperlink" Target="https://www.linkedin.com/learning/teamwork-foundations-2020/is-it-natural-to-work-in-a-team?trk=learnermappingfile" TargetMode="External"/><Relationship Id="rId25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linkedin.com/learning/market-research-foundations/qualitative-vs-quantitative-when-to-use-each-research-method?trk=learnermappingfile" TargetMode="External"/><Relationship Id="rId20" Type="http://schemas.openxmlformats.org/officeDocument/2006/relationships/hyperlink" Target="https://www.linkedin.com/learning/how-to-write-a-marketing-plan/what-a-marketing-plan-is-and-why-it-matters?trk=learnermappingfil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nkedin.com/learning/be-the-manager-who-fights-for-their-team/show-recognition-and-gratitude-every-single-day?trk=learnermappingfile" TargetMode="External"/><Relationship Id="rId11" Type="http://schemas.openxmlformats.org/officeDocument/2006/relationships/hyperlink" Target="https://www.linkedin.com/learning/project-management-foundations-15528659/what-is-project-management?trk=learnermappingfile" TargetMode="External"/><Relationship Id="rId24" Type="http://schemas.openxmlformats.org/officeDocument/2006/relationships/image" Target="../media/image11.emf"/><Relationship Id="rId5" Type="http://schemas.openxmlformats.org/officeDocument/2006/relationships/hyperlink" Target="https://www.linkedin.com/learning/managing-a-multigenerational-team/employ-the-one-minute-manager-technique?trk=learnermappingfile" TargetMode="External"/><Relationship Id="rId15" Type="http://schemas.openxmlformats.org/officeDocument/2006/relationships/hyperlink" Target="https://www.linkedin.com/learning/marketing-strategy-competitive-intelligence/select-and-use-an-evaluation-analysis-framework?trk=learnermappingfile" TargetMode="External"/><Relationship Id="rId23" Type="http://schemas.openxmlformats.org/officeDocument/2006/relationships/image" Target="../media/image10.png"/><Relationship Id="rId10" Type="http://schemas.openxmlformats.org/officeDocument/2006/relationships/hyperlink" Target="https://www.linkedin.com/learning/communication-foundations-2/the-four-building-blocks-people-2?trk=learnermappingfile" TargetMode="External"/><Relationship Id="rId19" Type="http://schemas.openxmlformats.org/officeDocument/2006/relationships/hyperlink" Target="https://www.linkedin.com/learning/marketing-foundations-17249206/align-your-products-and-services-to-the-value-proposition?trk=learnermappingfile" TargetMode="External"/><Relationship Id="rId4" Type="http://schemas.openxmlformats.org/officeDocument/2006/relationships/hyperlink" Target="https://www.linkedin.com/learning/evaluating-your-growth-as-a-leader/developing-others?trk=learnermappingfile" TargetMode="External"/><Relationship Id="rId9" Type="http://schemas.openxmlformats.org/officeDocument/2006/relationships/hyperlink" Target="https://www.linkedin.com/learning/interpersonal-communication/know-when-to-listen-and-when-to-speak-2?trk=learnermappingfile" TargetMode="External"/><Relationship Id="rId14" Type="http://schemas.openxmlformats.org/officeDocument/2006/relationships/hyperlink" Target="https://www.linkedin.com/learning/listening-to-customers-16009379/critical-listening-skills-getting-started?trk=learnermappingfile" TargetMode="External"/><Relationship Id="rId22" Type="http://schemas.openxmlformats.org/officeDocument/2006/relationships/hyperlink" Target="https://www.linkedin.com/learning/business-analytics-marketing-data/types-of-analysis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9" name="Google Shape;1529;p6"/>
          <p:cNvGraphicFramePr/>
          <p:nvPr>
            <p:extLst>
              <p:ext uri="{D42A27DB-BD31-4B8C-83A1-F6EECF244321}">
                <p14:modId xmlns:p14="http://schemas.microsoft.com/office/powerpoint/2010/main" val="2981098807"/>
              </p:ext>
            </p:extLst>
          </p:nvPr>
        </p:nvGraphicFramePr>
        <p:xfrm>
          <a:off x="731521" y="2687223"/>
          <a:ext cx="22915880" cy="10367378"/>
        </p:xfrm>
        <a:graphic>
          <a:graphicData uri="http://schemas.openxmlformats.org/drawingml/2006/table">
            <a:tbl>
              <a:tblPr firstRow="1" bandRow="1">
                <a:noFill/>
                <a:tableStyleId>{569ED7E1-F5A5-42F2-8A95-25B670DA8966}</a:tableStyleId>
              </a:tblPr>
              <a:tblGrid>
                <a:gridCol w="4583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3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61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44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83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6201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 dirty="0"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Monday</a:t>
                      </a:r>
                      <a:endParaRPr dirty="0">
                        <a:latin typeface="Community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37150" marR="137150" marT="182880" marB="18288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 dirty="0"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Tuesday</a:t>
                      </a:r>
                      <a:endParaRPr dirty="0">
                        <a:latin typeface="Community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37150" marR="137150" marT="182880" marB="18288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 dirty="0"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Wednesday</a:t>
                      </a:r>
                      <a:endParaRPr dirty="0">
                        <a:latin typeface="Community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37150" marR="137150" marT="182880" marB="18288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 dirty="0"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Thursday</a:t>
                      </a:r>
                      <a:endParaRPr dirty="0">
                        <a:latin typeface="Community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37150" marR="137150" marT="182880" marB="18288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 dirty="0"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Friday</a:t>
                      </a:r>
                      <a:endParaRPr dirty="0">
                        <a:latin typeface="Community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37150" marR="137150" marT="182880" marB="18288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61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i="0" u="sng" strike="noStrike" cap="none" dirty="0">
                          <a:solidFill>
                            <a:schemeClr val="tx2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Characteristics of a leader</a:t>
                      </a:r>
                      <a:br>
                        <a:rPr lang="en-US" sz="2200" i="0" u="sng" strike="noStrike" cap="none" dirty="0">
                          <a:solidFill>
                            <a:schemeClr val="lt2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US" sz="1800" i="0" u="none" strike="noStrike" cap="none" dirty="0"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(1m 58s)</a:t>
                      </a:r>
                      <a:endParaRPr dirty="0">
                        <a:latin typeface="Community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80000" marR="180000" marT="777240" marB="270000" anchor="ctr">
                    <a:solidFill>
                      <a:srgbClr val="D7EBC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2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Developing others</a:t>
                      </a:r>
                      <a:br>
                        <a:rPr kumimoji="0" lang="en-US" sz="22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A66C2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C4345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(3m 49s)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3C4345"/>
                        </a:solidFill>
                        <a:effectLst/>
                        <a:uLnTx/>
                        <a:uFillTx/>
                        <a:latin typeface="Community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80000" marR="180000" marT="777240" marB="270000" anchor="ctr">
                    <a:solidFill>
                      <a:srgbClr val="D7EBC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i="0" u="sng" strike="noStrike" cap="none" dirty="0">
                          <a:solidFill>
                            <a:schemeClr val="tx2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Employ the one-minute </a:t>
                      </a:r>
                      <a:br>
                        <a:rPr lang="en-US" sz="2200" i="0" u="sng" strike="noStrike" cap="none" dirty="0">
                          <a:solidFill>
                            <a:schemeClr val="tx2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r>
                        <a:rPr lang="en-US" sz="2200" i="0" u="sng" strike="noStrike" cap="none" dirty="0">
                          <a:solidFill>
                            <a:schemeClr val="tx2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manager technique</a:t>
                      </a:r>
                      <a:br>
                        <a:rPr lang="en-US" sz="2200" i="0" u="sng" strike="noStrike" cap="none" dirty="0">
                          <a:solidFill>
                            <a:schemeClr val="lt2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US" sz="1800" i="0" u="none" strike="noStrike" cap="none" dirty="0"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(3m 20s)</a:t>
                      </a:r>
                      <a:endParaRPr dirty="0">
                        <a:latin typeface="Community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80000" marR="180000" marT="777240" marB="270000" anchor="ctr">
                    <a:solidFill>
                      <a:srgbClr val="D7EBC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2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Show recognition and </a:t>
                      </a:r>
                      <a:br>
                        <a:rPr kumimoji="0" lang="en-US" sz="22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r>
                        <a:rPr kumimoji="0" lang="en-US" sz="22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gratitude every single day</a:t>
                      </a:r>
                      <a:br>
                        <a:rPr kumimoji="0" lang="en-US" sz="22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A66C2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C4345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(3m 38s)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3C4345"/>
                        </a:solidFill>
                        <a:effectLst/>
                        <a:uLnTx/>
                        <a:uFillTx/>
                        <a:latin typeface="Community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80000" marR="180000" marT="777240" marB="270000" anchor="ctr">
                    <a:solidFill>
                      <a:srgbClr val="D7EBC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i="0" u="none" strike="noStrike" cap="none" dirty="0">
                          <a:solidFill>
                            <a:schemeClr val="tx1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Why is the one-minute </a:t>
                      </a:r>
                      <a:br>
                        <a:rPr lang="en-US" sz="2200" i="0" u="none" strike="noStrike" cap="none" dirty="0">
                          <a:solidFill>
                            <a:schemeClr val="tx1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US" sz="2200" i="0" u="none" strike="noStrike" cap="none" dirty="0">
                          <a:solidFill>
                            <a:schemeClr val="tx1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manager technique effective?</a:t>
                      </a:r>
                      <a:endParaRPr dirty="0">
                        <a:latin typeface="Community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80000" marR="180000" marT="777240" marB="270000" anchor="ctr">
                    <a:solidFill>
                      <a:srgbClr val="D7EBC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53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i="0" u="sng" strike="noStrike" cap="none" dirty="0">
                          <a:solidFill>
                            <a:schemeClr val="tx2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Three key ingredients</a:t>
                      </a:r>
                      <a:br>
                        <a:rPr lang="en-US" sz="2200" i="0" u="sng" strike="noStrike" cap="none" dirty="0">
                          <a:solidFill>
                            <a:schemeClr val="lt2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US" sz="1600" i="0" u="none" strike="noStrike" cap="none" dirty="0"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(3m 58s)</a:t>
                      </a:r>
                      <a:endParaRPr lang="en-US" sz="2000" dirty="0">
                        <a:latin typeface="Community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50" i="0" u="sng" strike="noStrike" cap="none" dirty="0">
                        <a:solidFill>
                          <a:schemeClr val="tx2"/>
                        </a:solidFill>
                        <a:latin typeface="Community"/>
                        <a:ea typeface="Century Gothic"/>
                        <a:cs typeface="Century Gothic"/>
                        <a:sym typeface="Century Gothic"/>
                        <a:hlinkClick r:id="rId8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i="0" u="sng" strike="noStrike" cap="none" dirty="0">
                          <a:solidFill>
                            <a:schemeClr val="tx2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Features, advantages, and </a:t>
                      </a:r>
                      <a:br>
                        <a:rPr lang="en-US" sz="2000" i="0" u="sng" strike="noStrike" cap="none" dirty="0">
                          <a:solidFill>
                            <a:schemeClr val="tx2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r>
                        <a:rPr lang="en-US" sz="2000" i="0" u="sng" strike="noStrike" cap="none" dirty="0">
                          <a:solidFill>
                            <a:schemeClr val="tx2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benefits explained</a:t>
                      </a:r>
                      <a:br>
                        <a:rPr lang="en-US" sz="2200" i="0" u="sng" strike="noStrike" cap="none" dirty="0">
                          <a:solidFill>
                            <a:schemeClr val="lt2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US" sz="1600" i="0" u="none" strike="noStrike" cap="none" dirty="0"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(2m 11s)</a:t>
                      </a:r>
                      <a:endParaRPr dirty="0">
                        <a:latin typeface="Community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80000" marR="180000" marT="777240" marB="270000">
                    <a:solidFill>
                      <a:srgbClr val="D7EB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2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Know when to listen </a:t>
                      </a:r>
                      <a:br>
                        <a:rPr kumimoji="0" lang="en-US" sz="22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r>
                        <a:rPr kumimoji="0" lang="en-US" sz="22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and when to speak</a:t>
                      </a:r>
                      <a:br>
                        <a:rPr kumimoji="0" lang="en-US" sz="22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A66C2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C4345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(3m 01s)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3C4345"/>
                        </a:solidFill>
                        <a:effectLst/>
                        <a:uLnTx/>
                        <a:uFillTx/>
                        <a:latin typeface="Community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80000" marR="180000" marT="777240" marB="270000" anchor="ctr">
                    <a:solidFill>
                      <a:srgbClr val="D7EB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i="0" u="sng" strike="noStrike" cap="none" dirty="0">
                          <a:solidFill>
                            <a:schemeClr val="tx2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The four building blocks: People</a:t>
                      </a:r>
                      <a:br>
                        <a:rPr lang="en-US" sz="2200" i="0" u="sng" strike="noStrike" cap="none" dirty="0">
                          <a:solidFill>
                            <a:schemeClr val="lt2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US" sz="1800" i="0" u="none" strike="noStrike" cap="none" dirty="0"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(4m 00s)</a:t>
                      </a:r>
                      <a:endParaRPr dirty="0">
                        <a:latin typeface="Community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80000" marR="180000" marT="777240" marB="270000" anchor="ctr">
                    <a:solidFill>
                      <a:srgbClr val="D7EB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i="0" u="none" strike="noStrike" cap="none" dirty="0">
                          <a:solidFill>
                            <a:schemeClr val="tx1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What are the </a:t>
                      </a:r>
                      <a:br>
                        <a:rPr lang="en-US" sz="2200" i="0" u="none" strike="noStrike" cap="none" dirty="0">
                          <a:solidFill>
                            <a:schemeClr val="tx1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US" sz="2200" i="0" u="none" strike="noStrike" cap="none" dirty="0">
                          <a:solidFill>
                            <a:schemeClr val="tx1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three C’s of selling?</a:t>
                      </a:r>
                      <a:endParaRPr lang="en-US" sz="2400" dirty="0">
                        <a:latin typeface="Community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80000" marR="180000" marT="777240" marB="270000" anchor="ctr">
                    <a:solidFill>
                      <a:srgbClr val="D7EB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What is project management?</a:t>
                      </a:r>
                      <a:br>
                        <a:rPr kumimoji="0" lang="en-US" sz="22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A66C2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C4345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(3m 05s)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3C4345"/>
                        </a:solidFill>
                        <a:effectLst/>
                        <a:uLnTx/>
                        <a:uFillTx/>
                        <a:latin typeface="Community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50" i="0" u="sng" strike="noStrike" cap="none" dirty="0">
                        <a:solidFill>
                          <a:schemeClr val="tx2"/>
                        </a:solidFill>
                        <a:latin typeface="Community"/>
                        <a:ea typeface="Century Gothic"/>
                        <a:cs typeface="Century Gothic"/>
                        <a:sym typeface="Century Gothic"/>
                        <a:hlinkClick r:id="rId12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i="0" u="sng" strike="noStrike" cap="none" dirty="0">
                          <a:solidFill>
                            <a:schemeClr val="tx2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Project managers need </a:t>
                      </a:r>
                      <a:br>
                        <a:rPr lang="en-US" sz="2000" i="0" u="sng" strike="noStrike" cap="none" dirty="0">
                          <a:solidFill>
                            <a:schemeClr val="tx2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r>
                        <a:rPr lang="en-US" sz="2000" i="0" u="sng" strike="noStrike" cap="none" dirty="0">
                          <a:solidFill>
                            <a:schemeClr val="tx2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to be brave too</a:t>
                      </a:r>
                      <a:br>
                        <a:rPr lang="en-US" sz="2200" i="0" u="sng" strike="noStrike" cap="none" dirty="0">
                          <a:solidFill>
                            <a:schemeClr val="lt2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US" sz="1600" i="0" u="none" strike="noStrike" cap="none" dirty="0"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(2m 58s)</a:t>
                      </a:r>
                      <a:endParaRPr dirty="0">
                        <a:latin typeface="Community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80000" marR="180000" marT="777240" marB="270000">
                    <a:solidFill>
                      <a:srgbClr val="D7EB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53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i="0" u="sng" strike="noStrike" cap="none" dirty="0">
                          <a:solidFill>
                            <a:schemeClr val="tx2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Making a difference for customers</a:t>
                      </a:r>
                      <a:br>
                        <a:rPr lang="en-US" sz="2200" i="0" u="sng" strike="noStrike" cap="none" dirty="0">
                          <a:solidFill>
                            <a:schemeClr val="lt2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US" sz="1600" i="0" u="none" strike="noStrike" cap="none" dirty="0"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(2m 35s)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50" i="0" u="none" strike="noStrike" cap="none" dirty="0">
                        <a:latin typeface="Community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Critical listening skills: Getting started</a:t>
                      </a:r>
                      <a:br>
                        <a:rPr kumimoji="0" lang="en-US" sz="14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A66C2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C4345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(3m 27s)</a:t>
                      </a:r>
                    </a:p>
                  </a:txBody>
                  <a:tcPr marL="180000" marR="180000" marT="777240" marB="270000" anchor="ctr">
                    <a:solidFill>
                      <a:srgbClr val="D7EBC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i="0" u="none" strike="noStrike" cap="none" dirty="0">
                          <a:solidFill>
                            <a:schemeClr val="tx1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Being an active listener is </a:t>
                      </a:r>
                      <a:br>
                        <a:rPr lang="en-US" sz="2200" i="0" u="none" strike="noStrike" cap="none" dirty="0">
                          <a:solidFill>
                            <a:schemeClr val="tx1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US" sz="2200" i="0" u="none" strike="noStrike" cap="none" dirty="0">
                          <a:solidFill>
                            <a:schemeClr val="tx1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about finding a balance </a:t>
                      </a:r>
                      <a:br>
                        <a:rPr lang="en-US" sz="2200" i="0" u="none" strike="noStrike" cap="none" dirty="0">
                          <a:solidFill>
                            <a:schemeClr val="tx1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US" sz="2200" i="0" u="none" strike="noStrike" cap="none" dirty="0">
                          <a:solidFill>
                            <a:schemeClr val="tx1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between what three things?</a:t>
                      </a:r>
                      <a:endParaRPr lang="en-US" sz="2400" dirty="0">
                        <a:latin typeface="Community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80000" marR="180000" marT="777240" marB="270000" anchor="ctr">
                    <a:solidFill>
                      <a:srgbClr val="D7EBC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i="0" u="sng" strike="noStrike" cap="none" spc="-30" dirty="0">
                          <a:solidFill>
                            <a:schemeClr val="tx2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Select and use an evaluation analysis framework</a:t>
                      </a:r>
                      <a:br>
                        <a:rPr lang="en-US" sz="2200" i="0" u="sng" strike="noStrike" cap="none" spc="-30" dirty="0">
                          <a:solidFill>
                            <a:schemeClr val="lt2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US" sz="1600" i="0" u="none" strike="noStrike" cap="none" spc="-30" dirty="0"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(3m 20s)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50" i="0" u="none" strike="noStrike" cap="none" spc="-30" dirty="0">
                        <a:latin typeface="Community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sng" strike="noStrike" kern="0" cap="none" spc="-3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Qualitative vs. quantitative: </a:t>
                      </a:r>
                      <a:br>
                        <a:rPr kumimoji="0" lang="en-US" sz="2000" b="0" i="0" u="sng" strike="noStrike" kern="0" cap="none" spc="-3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r>
                        <a:rPr kumimoji="0" lang="en-US" sz="2000" b="0" i="0" u="sng" strike="noStrike" kern="0" cap="none" spc="-3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When to use each research method</a:t>
                      </a:r>
                      <a:br>
                        <a:rPr kumimoji="0" lang="en-US" sz="1400" b="0" i="0" u="sng" strike="noStrike" kern="0" cap="none" spc="-30" normalizeH="0" baseline="0" noProof="0" dirty="0">
                          <a:ln>
                            <a:noFill/>
                          </a:ln>
                          <a:solidFill>
                            <a:srgbClr val="0A66C2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kumimoji="0" lang="en-US" sz="1600" b="0" i="0" u="none" strike="noStrike" kern="0" cap="none" spc="-30" normalizeH="0" baseline="0" noProof="0" dirty="0">
                          <a:ln>
                            <a:noFill/>
                          </a:ln>
                          <a:solidFill>
                            <a:srgbClr val="3C4345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(2m 10s)</a:t>
                      </a:r>
                    </a:p>
                  </a:txBody>
                  <a:tcPr marL="180000" marR="180000" marT="777240" marB="270000" anchor="ctr">
                    <a:solidFill>
                      <a:srgbClr val="D7EBC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i="0" u="sng" strike="noStrike" cap="none" dirty="0">
                          <a:solidFill>
                            <a:schemeClr val="tx2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Is it natural to work in a team?</a:t>
                      </a:r>
                      <a:br>
                        <a:rPr lang="en-US" sz="2200" i="0" u="sng" strike="noStrike" cap="none" dirty="0">
                          <a:solidFill>
                            <a:schemeClr val="lt2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US" sz="1800" i="0" u="none" strike="noStrike" cap="none" dirty="0"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(2m 58s)</a:t>
                      </a:r>
                      <a:endParaRPr lang="en-US" sz="2400" dirty="0">
                        <a:latin typeface="Community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80000" marR="180000" marT="777240" marB="270000" anchor="ctr">
                    <a:solidFill>
                      <a:srgbClr val="D7EBC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i="0" u="sng" strike="noStrike" cap="none" dirty="0">
                          <a:solidFill>
                            <a:schemeClr val="tx2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Prioritize team goals </a:t>
                      </a:r>
                      <a:br>
                        <a:rPr lang="en-US" sz="2200" i="0" u="sng" strike="noStrike" cap="none" dirty="0">
                          <a:solidFill>
                            <a:schemeClr val="tx2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r>
                        <a:rPr lang="en-US" sz="2200" i="0" u="sng" strike="noStrike" cap="none" dirty="0">
                          <a:solidFill>
                            <a:schemeClr val="tx2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and build trust</a:t>
                      </a:r>
                      <a:br>
                        <a:rPr lang="en-US" sz="2200" i="0" u="sng" strike="noStrike" cap="none" dirty="0">
                          <a:solidFill>
                            <a:schemeClr val="lt2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US" sz="1800" i="0" u="none" strike="noStrike" cap="none" dirty="0"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(3m 15s)</a:t>
                      </a:r>
                      <a:endParaRPr lang="en-US" sz="2400" dirty="0">
                        <a:latin typeface="Community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80000" marR="180000" marT="777240" marB="270000" anchor="ctr">
                    <a:solidFill>
                      <a:srgbClr val="D7EBC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45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2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Align your products and services </a:t>
                      </a:r>
                      <a:br>
                        <a:rPr kumimoji="0" lang="en-US" sz="22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r>
                        <a:rPr kumimoji="0" lang="en-US" sz="22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to the value proposition</a:t>
                      </a:r>
                      <a:br>
                        <a:rPr kumimoji="0" lang="en-US" sz="22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A66C2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C4345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(6m 00s)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3C4345"/>
                        </a:solidFill>
                        <a:effectLst/>
                        <a:uLnTx/>
                        <a:uFillTx/>
                        <a:latin typeface="Community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80000" marR="180000" marT="777240" marB="91440" anchor="ctr">
                    <a:solidFill>
                      <a:srgbClr val="D7EB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i="0" u="sng" strike="noStrike" cap="none" dirty="0">
                          <a:solidFill>
                            <a:schemeClr val="tx2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What a marketing plan is </a:t>
                      </a:r>
                      <a:br>
                        <a:rPr lang="en-US" sz="2200" i="0" u="sng" strike="noStrike" cap="none" dirty="0">
                          <a:solidFill>
                            <a:schemeClr val="tx2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r>
                        <a:rPr lang="en-US" sz="2200" i="0" u="sng" strike="noStrike" cap="none" dirty="0">
                          <a:solidFill>
                            <a:schemeClr val="tx2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and why it matters</a:t>
                      </a:r>
                      <a:br>
                        <a:rPr lang="en-US" sz="2200" i="0" u="sng" strike="noStrike" cap="none" dirty="0">
                          <a:solidFill>
                            <a:schemeClr val="lt2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US" sz="1800" i="0" u="none" strike="noStrike" cap="none" dirty="0"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(3m 07s)</a:t>
                      </a:r>
                      <a:endParaRPr dirty="0">
                        <a:latin typeface="Community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80000" marR="180000" marT="777240" marB="91440" anchor="ctr">
                    <a:solidFill>
                      <a:srgbClr val="D7EB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2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Strategy analysis key concepts</a:t>
                      </a:r>
                      <a:br>
                        <a:rPr kumimoji="0" lang="en-US" sz="22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A66C2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C4345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(4m 24s)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3C4345"/>
                        </a:solidFill>
                        <a:effectLst/>
                        <a:uLnTx/>
                        <a:uFillTx/>
                        <a:latin typeface="Community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80000" marR="180000" marT="777240" marB="91440" anchor="ctr">
                    <a:solidFill>
                      <a:srgbClr val="D7EB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i="0" u="sng" strike="noStrike" cap="none" dirty="0">
                          <a:solidFill>
                            <a:schemeClr val="tx2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Types of analysis</a:t>
                      </a:r>
                      <a:br>
                        <a:rPr lang="en-US" sz="2200" i="0" u="sng" strike="noStrike" cap="none" dirty="0">
                          <a:solidFill>
                            <a:schemeClr val="lt2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US" sz="1800" i="0" u="none" strike="noStrike" cap="none" dirty="0"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(1m 41s)</a:t>
                      </a:r>
                      <a:endParaRPr lang="en-US" dirty="0">
                        <a:latin typeface="Community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80000" marR="180000" marT="777240" marB="91440" anchor="ctr">
                    <a:solidFill>
                      <a:srgbClr val="D7EB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i="0" u="none" strike="noStrike" cap="none" dirty="0">
                          <a:solidFill>
                            <a:schemeClr val="tx1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Think about one of your last </a:t>
                      </a:r>
                      <a:br>
                        <a:rPr lang="en-US" sz="2200" i="0" u="none" strike="noStrike" cap="none" dirty="0">
                          <a:solidFill>
                            <a:schemeClr val="tx1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US" sz="2200" i="0" u="none" strike="noStrike" cap="none" dirty="0">
                          <a:solidFill>
                            <a:schemeClr val="tx1"/>
                          </a:solidFill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projects and how you would apply strategy analysis concepts to it.</a:t>
                      </a:r>
                      <a:endParaRPr lang="en-US" sz="2400" dirty="0">
                        <a:latin typeface="Community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80000" marR="180000" marT="777240" marB="91440" anchor="ctr">
                    <a:solidFill>
                      <a:srgbClr val="D7EB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310193"/>
                  </a:ext>
                </a:extLst>
              </a:tr>
            </a:tbl>
          </a:graphicData>
        </a:graphic>
      </p:graphicFrame>
      <p:sp>
        <p:nvSpPr>
          <p:cNvPr id="13" name="Google Shape;1539;g1011b29fb52_0_0">
            <a:extLst>
              <a:ext uri="{FF2B5EF4-FFF2-40B4-BE49-F238E27FC236}">
                <a16:creationId xmlns:a16="http://schemas.microsoft.com/office/drawing/2014/main" id="{8073023F-2C96-C748-A14E-C8C2B48606DA}"/>
              </a:ext>
            </a:extLst>
          </p:cNvPr>
          <p:cNvSpPr txBox="1"/>
          <p:nvPr/>
        </p:nvSpPr>
        <p:spPr>
          <a:xfrm>
            <a:off x="1992173" y="517868"/>
            <a:ext cx="14265478" cy="193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>
              <a:lnSpc>
                <a:spcPct val="90000"/>
              </a:lnSpc>
              <a:buSzPts val="6000"/>
            </a:pPr>
            <a:r>
              <a:rPr lang="en-US" sz="6000" dirty="0">
                <a:solidFill>
                  <a:schemeClr val="dk1"/>
                </a:solidFill>
                <a:latin typeface="Community" panose="02000303040000020003" pitchFamily="2" charset="0"/>
              </a:rPr>
              <a:t>The top 10 most in-demand skills</a:t>
            </a:r>
            <a:endParaRPr lang="en-US" sz="1050" dirty="0">
              <a:solidFill>
                <a:schemeClr val="dk1"/>
              </a:solidFill>
              <a:latin typeface="Community"/>
              <a:ea typeface="Century Gothic"/>
              <a:cs typeface="Century Gothic"/>
              <a:sym typeface="Century Gothic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SzPts val="6000"/>
            </a:pPr>
            <a:r>
              <a:rPr lang="en-US" sz="2800" dirty="0">
                <a:solidFill>
                  <a:schemeClr val="accent6"/>
                </a:solidFill>
                <a:latin typeface="Community Light" panose="02000303040000020003" pitchFamily="2" charset="0"/>
                <a:ea typeface="Century Gothic"/>
                <a:cs typeface="Century Gothic"/>
                <a:sym typeface="Century Gothic"/>
              </a:rPr>
              <a:t>Gain today’s must-have skills to expand your knowledge and prepare for what’s next in your career. Don’t worry if you miss a day — you can always catch up tomorrow.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490F9DD1-A09B-924D-88E7-58C9E4EFF8D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0020450" y="585746"/>
            <a:ext cx="3762799" cy="736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8790D8-91C3-8683-0032-0407407431D0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b="38453"/>
          <a:stretch/>
        </p:blipFill>
        <p:spPr>
          <a:xfrm>
            <a:off x="15841814" y="337930"/>
            <a:ext cx="4178636" cy="2349293"/>
          </a:xfrm>
          <a:prstGeom prst="rect">
            <a:avLst/>
          </a:prstGeom>
        </p:spPr>
      </p:pic>
      <p:graphicFrame>
        <p:nvGraphicFramePr>
          <p:cNvPr id="2" name="Google Shape;1529;p6">
            <a:extLst>
              <a:ext uri="{FF2B5EF4-FFF2-40B4-BE49-F238E27FC236}">
                <a16:creationId xmlns:a16="http://schemas.microsoft.com/office/drawing/2014/main" id="{789EE8B7-D534-6C30-C2DC-DAB15F901A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3838836"/>
              </p:ext>
            </p:extLst>
          </p:nvPr>
        </p:nvGraphicFramePr>
        <p:xfrm>
          <a:off x="731521" y="3671247"/>
          <a:ext cx="22915880" cy="518160"/>
        </p:xfrm>
        <a:graphic>
          <a:graphicData uri="http://schemas.openxmlformats.org/drawingml/2006/table">
            <a:tbl>
              <a:tblPr firstRow="1" bandRow="1">
                <a:noFill/>
                <a:tableStyleId>{569ED7E1-F5A5-42F2-8A95-25B670DA8966}</a:tableStyleId>
              </a:tblPr>
              <a:tblGrid>
                <a:gridCol w="9166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6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83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C4345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Leadership</a:t>
                      </a:r>
                    </a:p>
                  </a:txBody>
                  <a:tcPr marL="180000" marR="18000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3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C4345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Management</a:t>
                      </a:r>
                    </a:p>
                  </a:txBody>
                  <a:tcPr marL="180000" marR="180000"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DA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C4345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Pop quiz:</a:t>
                      </a:r>
                    </a:p>
                  </a:txBody>
                  <a:tcPr marL="180000" marR="18000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CC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oogle Shape;1529;p6">
            <a:extLst>
              <a:ext uri="{FF2B5EF4-FFF2-40B4-BE49-F238E27FC236}">
                <a16:creationId xmlns:a16="http://schemas.microsoft.com/office/drawing/2014/main" id="{6DD314B1-6F32-D62D-89A1-301FB81761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6726351"/>
              </p:ext>
            </p:extLst>
          </p:nvPr>
        </p:nvGraphicFramePr>
        <p:xfrm>
          <a:off x="731521" y="5665125"/>
          <a:ext cx="22915880" cy="518160"/>
        </p:xfrm>
        <a:graphic>
          <a:graphicData uri="http://schemas.openxmlformats.org/drawingml/2006/table">
            <a:tbl>
              <a:tblPr firstRow="1" bandRow="1">
                <a:noFill/>
                <a:tableStyleId>{569ED7E1-F5A5-42F2-8A95-25B670DA8966}</a:tableStyleId>
              </a:tblPr>
              <a:tblGrid>
                <a:gridCol w="4583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5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44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83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C4345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Sales</a:t>
                      </a:r>
                    </a:p>
                  </a:txBody>
                  <a:tcPr marL="180000" marR="18000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DA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C4345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Communication</a:t>
                      </a:r>
                      <a:endParaRPr kumimoji="0" lang="en-US" sz="2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3C4345"/>
                        </a:solidFill>
                        <a:effectLst/>
                        <a:uLnTx/>
                        <a:uFillTx/>
                        <a:latin typeface="Community"/>
                        <a:sym typeface="Century Gothic"/>
                      </a:endParaRPr>
                    </a:p>
                  </a:txBody>
                  <a:tcPr marL="180000" marR="180000"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3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C4345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Pop quiz:</a:t>
                      </a:r>
                    </a:p>
                  </a:txBody>
                  <a:tcPr marL="180000" marR="180000"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CC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C4345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Project management</a:t>
                      </a:r>
                    </a:p>
                  </a:txBody>
                  <a:tcPr marL="180000" marR="180000"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DA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oogle Shape;1529;p6">
            <a:extLst>
              <a:ext uri="{FF2B5EF4-FFF2-40B4-BE49-F238E27FC236}">
                <a16:creationId xmlns:a16="http://schemas.microsoft.com/office/drawing/2014/main" id="{E1C1565D-99C2-3418-5C19-7616C037B3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4722341"/>
              </p:ext>
            </p:extLst>
          </p:nvPr>
        </p:nvGraphicFramePr>
        <p:xfrm>
          <a:off x="731521" y="8273498"/>
          <a:ext cx="22915880" cy="518160"/>
        </p:xfrm>
        <a:graphic>
          <a:graphicData uri="http://schemas.openxmlformats.org/drawingml/2006/table">
            <a:tbl>
              <a:tblPr firstRow="1" bandRow="1">
                <a:noFill/>
                <a:tableStyleId>{569ED7E1-F5A5-42F2-8A95-25B670DA8966}</a:tableStyleId>
              </a:tblPr>
              <a:tblGrid>
                <a:gridCol w="4583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3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61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87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C4345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Customer service </a:t>
                      </a:r>
                      <a:endParaRPr kumimoji="0" lang="en-US" sz="2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Community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80000" marR="18000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3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C4345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Pop quiz:</a:t>
                      </a:r>
                    </a:p>
                  </a:txBody>
                  <a:tcPr marL="180000" marR="180000"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CC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C4345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Research</a:t>
                      </a:r>
                      <a:endParaRPr kumimoji="0" lang="en-US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Community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80000" marR="180000"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DA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C4345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Teamwork</a:t>
                      </a:r>
                    </a:p>
                  </a:txBody>
                  <a:tcPr marL="180000" marR="180000"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3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oogle Shape;1529;p6">
            <a:extLst>
              <a:ext uri="{FF2B5EF4-FFF2-40B4-BE49-F238E27FC236}">
                <a16:creationId xmlns:a16="http://schemas.microsoft.com/office/drawing/2014/main" id="{8ADC3172-D841-A0B8-8363-77AAF88E73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5018298"/>
              </p:ext>
            </p:extLst>
          </p:nvPr>
        </p:nvGraphicFramePr>
        <p:xfrm>
          <a:off x="731521" y="10892504"/>
          <a:ext cx="22915880" cy="518160"/>
        </p:xfrm>
        <a:graphic>
          <a:graphicData uri="http://schemas.openxmlformats.org/drawingml/2006/table">
            <a:tbl>
              <a:tblPr firstRow="1" bandRow="1">
                <a:noFill/>
                <a:tableStyleId>{569ED7E1-F5A5-42F2-8A95-25B670DA8966}</a:tableStyleId>
              </a:tblPr>
              <a:tblGrid>
                <a:gridCol w="9166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6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83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C4345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Marketing</a:t>
                      </a:r>
                    </a:p>
                  </a:txBody>
                  <a:tcPr marL="180000" marR="18000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DA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C4345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Analytical skills</a:t>
                      </a:r>
                    </a:p>
                  </a:txBody>
                  <a:tcPr marL="180000" marR="180000"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3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C4345"/>
                          </a:solidFill>
                          <a:effectLst/>
                          <a:uLnTx/>
                          <a:uFillTx/>
                          <a:latin typeface="Community"/>
                          <a:ea typeface="Century Gothic"/>
                          <a:cs typeface="Century Gothic"/>
                          <a:sym typeface="Century Gothic"/>
                        </a:rPr>
                        <a:t>Activity:</a:t>
                      </a:r>
                    </a:p>
                  </a:txBody>
                  <a:tcPr marL="180000" marR="180000"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CC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 descr="A logo of a university&#10;&#10;Description automatically generated">
            <a:extLst>
              <a:ext uri="{FF2B5EF4-FFF2-40B4-BE49-F238E27FC236}">
                <a16:creationId xmlns:a16="http://schemas.microsoft.com/office/drawing/2014/main" id="{9AD5DEA7-D140-8AC6-019D-E545B8BDF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61507" y="661399"/>
            <a:ext cx="1058535" cy="125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425799"/>
      </p:ext>
    </p:extLst>
  </p:cSld>
  <p:clrMapOvr>
    <a:masterClrMapping/>
  </p:clrMapOvr>
</p:sld>
</file>

<file path=ppt/theme/theme1.xml><?xml version="1.0" encoding="utf-8"?>
<a:theme xmlns:a="http://schemas.openxmlformats.org/drawingml/2006/main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14332</TotalTime>
  <Words>353</Words>
  <Application>Microsoft Office PowerPoint</Application>
  <PresentationFormat>Custom</PresentationFormat>
  <Paragraphs>50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Community</vt:lpstr>
      <vt:lpstr>Community Light</vt:lpstr>
      <vt:lpstr>OTIS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Azelia Maynard</dc:creator>
  <cp:lastModifiedBy>joyce mcloughlin</cp:lastModifiedBy>
  <cp:revision>717</cp:revision>
  <dcterms:created xsi:type="dcterms:W3CDTF">2020-01-21T01:09:54Z</dcterms:created>
  <dcterms:modified xsi:type="dcterms:W3CDTF">2024-02-20T12:35:12Z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