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0" r:id="rId2"/>
    <p:sldMasterId id="2147483696" r:id="rId3"/>
    <p:sldMasterId id="2147483705" r:id="rId4"/>
    <p:sldMasterId id="2147483709" r:id="rId5"/>
    <p:sldMasterId id="2147483692" r:id="rId6"/>
  </p:sldMasterIdLst>
  <p:sldIdLst>
    <p:sldId id="256" r:id="rId7"/>
    <p:sldId id="257" r:id="rId8"/>
    <p:sldId id="258" r:id="rId9"/>
    <p:sldId id="259" r:id="rId10"/>
    <p:sldId id="260" r:id="rId11"/>
    <p:sldId id="261" r:id="rId12"/>
  </p:sldIdLst>
  <p:sldSz cx="9601200" cy="12801600" type="A3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/>
    <p:restoredTop sz="94762"/>
  </p:normalViewPr>
  <p:slideViewPr>
    <p:cSldViewPr snapToGrid="0">
      <p:cViewPr varScale="1">
        <p:scale>
          <a:sx n="52" d="100"/>
          <a:sy n="52" d="100"/>
        </p:scale>
        <p:origin x="32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040004D-C8B5-CAA9-7FC5-F0EB3027B6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A2BF03-278F-FDCB-596B-349ADB495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FEADA-BD52-3EFE-2A55-E0257D220249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93B470-7715-735E-D884-1F65DF73B2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233B7D-2BCF-B71C-75C3-3ABDCA120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53467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E98AC-2EBA-5A9C-B960-383CB6792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616E97-E249-7C2A-9B32-B1EB6FC1A5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DEC7AB-0F67-6811-0644-BED5625F9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55BF1D-9FC0-CE44-F365-2B654B4762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E2D117-3517-6DCE-E68D-BE1C2BCB9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B8815D3-55F8-1EDA-B00B-80529A84E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4EB7B52-D3A8-5F04-4010-58C139904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9C620-6DEE-4667-03E1-D0F0FC85003D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07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7AB75E-5544-9B19-92ED-5E6F54DD5D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54833B-8FEA-7664-1D27-607D19C8B7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20DB73-DB9E-81CB-B6F6-16955F230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74476" y="9241135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4DA0F23-E6E0-A7B1-E07B-7EB53E11AB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31383B6-E972-0D3C-2E33-C37A719F8E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7D2C4BA-031A-B763-F54E-4C9AB42C38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EF10D09-BC8B-DCA8-4498-5ED30EC2A7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244CD7-6651-6C7D-C6C1-CB2C7C23D14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A44774E-B2D0-790C-3C7C-CCDF7A9A0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7334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58437" y="9233041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A31159C-0CF1-3ADA-F59D-E32197071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8E41D99-67F4-15B9-DFAF-791E64DE5C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572B576-D1ED-D575-8A62-A8404E941B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6E452A3-F24E-5D3C-F0CB-99BF89D4A3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7FFC9F6-C211-E7EB-9AED-29530D1FC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423DBBB-D522-B540-B117-BADA9CF33E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DB4694-AEC6-457B-119B-5522307034A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9310FF-6D4D-8ED2-BBEE-B245DDD6C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676361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3321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AAD9EA5B-4641-6350-068A-9A22EE1EA0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C55E6E0-841C-992B-4CBF-A9596EDF74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84575E-EB8A-6FDB-151B-4FC473826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DFFF9E-DEBF-4859-543A-ED9038DF170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A62DC3B-973B-702D-6860-02CC1BB82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0CB4D70-0D14-F2BB-864A-6DAA418784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87162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5529288A-89B9-82F3-59E2-170A1DC3B9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38C5316-7A87-E37D-F183-E6F4258C34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9CBFA8E-701D-9138-BE01-BD11CB281A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66F9F-4C99-7C66-AF91-D3370F491BA2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4F4DD2A-CEB0-A557-5717-127DB03E91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2042356-BC07-5D33-38FC-E2FD6540DF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AA7834-F0F3-B050-FF50-A2BAE63371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49EF6DE-5540-B921-A9EB-0AADB005B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27E9569-E2D5-E5C0-3D89-AFC50074EC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457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2418F6-BA49-CDD0-81C3-44DB6BAD36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706" y="1063630"/>
            <a:ext cx="4093349" cy="2711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469" y="8955968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F7318D5-D180-BD16-D6D9-6552875F54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685" y="6011056"/>
            <a:ext cx="3266038" cy="5726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marL="0" marR="0" lvl="0" indent="0" algn="l" defTabSz="91441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Body Text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746AB50-34D5-D56C-CCBA-51A4C7270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706" y="3876636"/>
            <a:ext cx="4093349" cy="702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A39CE-C9A3-9356-1D6F-CD016D4578C4}"/>
              </a:ext>
            </a:extLst>
          </p:cNvPr>
          <p:cNvCxnSpPr/>
          <p:nvPr userDrawn="1"/>
        </p:nvCxnSpPr>
        <p:spPr>
          <a:xfrm>
            <a:off x="256835" y="3775240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AF8763-8475-1AF3-6E93-9F0EE19235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8702" y="8955968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2F9651A5-8EAE-0725-1009-155C54051B1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8E6C27D-98D0-4063-2849-453BEE44AC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835" y="5515118"/>
            <a:ext cx="5055393" cy="316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A375E3B-C4AA-0C46-F560-C2796769A9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835" y="4812491"/>
            <a:ext cx="5029522" cy="702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3309DB-AECD-DCCD-46B0-41B38ED5E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8702" y="9796525"/>
            <a:ext cx="2743526" cy="12151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4578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562" y="9226964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1639" y="933704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54614CD-E029-C1AB-A35F-BEB1046B3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1639" y="10159145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B0EE9C1-A207-072D-1C2C-510D188419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68270" y="9049970"/>
            <a:ext cx="3518795" cy="2677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7D6B5D2-7AC4-7F6C-E83B-47B3B6FB08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56B5623-1B78-6A90-9CCD-58831B38A8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939D0-C4BB-7A96-A651-26621F7182B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D36A223-FDE6-C6CD-406B-30253AC2D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6C5AA896-6E7E-BD3E-CB9C-ED1F2D3C81C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0" y="1455323"/>
            <a:ext cx="7944271" cy="728957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9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2068646"/>
            <a:ext cx="4008949" cy="107329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B8E73-8779-D5D4-E3CF-ACA76DE480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651" b="3651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5A0517-C6CD-240A-C4C8-A3C7B16BFC79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8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715D856-7EEF-E0EF-9F95-A0FE211F2F25}"/>
              </a:ext>
            </a:extLst>
          </p:cNvPr>
          <p:cNvSpPr/>
          <p:nvPr userDrawn="1"/>
        </p:nvSpPr>
        <p:spPr>
          <a:xfrm>
            <a:off x="5669464" y="3792752"/>
            <a:ext cx="6708415" cy="6708415"/>
          </a:xfrm>
          <a:prstGeom prst="ellipse">
            <a:avLst/>
          </a:prstGeom>
          <a:solidFill>
            <a:schemeClr val="accent4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5FFA1B2-F5EF-90E0-222C-88EACB1495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F8BB20-4D31-8B22-B1E1-CC7827B225CE}"/>
              </a:ext>
            </a:extLst>
          </p:cNvPr>
          <p:cNvSpPr/>
          <p:nvPr userDrawn="1"/>
        </p:nvSpPr>
        <p:spPr>
          <a:xfrm>
            <a:off x="-2" y="726899"/>
            <a:ext cx="8479442" cy="1730479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 w="60325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>
              <a:solidFill>
                <a:srgbClr val="00B0F0"/>
              </a:solidFill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F8856-07C8-01BA-EBFA-2FC571663E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416" b="3416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8C6706-7A00-E697-0319-BAC9A1F3AF7B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170D50-405A-15FB-82EA-59D8822B0587}"/>
              </a:ext>
            </a:extLst>
          </p:cNvPr>
          <p:cNvSpPr/>
          <p:nvPr userDrawn="1"/>
        </p:nvSpPr>
        <p:spPr>
          <a:xfrm>
            <a:off x="7681515" y="4515435"/>
            <a:ext cx="1919685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5FFA1B2-F5EF-90E0-222C-88EACB1495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849277D-329D-5C28-7C2C-3A3BBDD87685}"/>
              </a:ext>
            </a:extLst>
          </p:cNvPr>
          <p:cNvSpPr/>
          <p:nvPr userDrawn="1"/>
        </p:nvSpPr>
        <p:spPr>
          <a:xfrm>
            <a:off x="-2" y="726899"/>
            <a:ext cx="8479442" cy="1730479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 w="60325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>
              <a:solidFill>
                <a:srgbClr val="00B0F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0DD7C2-9111-5C47-9153-8DADC7511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3416" b="3416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83A4AD-3B81-F5E1-499C-D83201823A4D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5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6588-219D-6A59-7324-E1232BEAE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7" t="7439" r="159" b="1"/>
          <a:stretch/>
        </p:blipFill>
        <p:spPr>
          <a:xfrm>
            <a:off x="0" y="0"/>
            <a:ext cx="9623212" cy="4481607"/>
          </a:xfrm>
          <a:prstGeom prst="rect">
            <a:avLst/>
          </a:prstGeom>
        </p:spPr>
      </p:pic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7348E-65DC-F86A-619E-FCD5FAC8C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99" b="3663"/>
          <a:stretch/>
        </p:blipFill>
        <p:spPr>
          <a:xfrm>
            <a:off x="-22012" y="0"/>
            <a:ext cx="9623212" cy="4194528"/>
          </a:xfrm>
          <a:prstGeom prst="rect">
            <a:avLst/>
          </a:prstGeom>
        </p:spPr>
      </p:pic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0CE92F-73F0-91BA-575F-E3A4229FD1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EFE22-4582-4347-AB3B-E974C341C9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4938F6-DA27-3381-86B7-CA8D6F3DC6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B7DFCA-BDDC-F79F-EF86-D0D1EFE93C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748063-5F93-26AE-3D73-3E4745542D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77887D-315F-ACD8-737F-5321CE5205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CA55DF-2248-60D9-A0EE-99ABD3322E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6585F1-C4BC-B0A5-7FCF-73765CAE808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ECE936-AA40-6894-8801-46603B8749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356C8B-6075-DDD3-3AC4-614D06E97F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8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7DF0FF0-B169-2671-E81C-FE1F8E71B8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D149CE-75F2-FBB8-D0C1-A72CF60B09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1497E-3592-C824-42F5-64AE6ABAD6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FD10C-4920-57B7-24F1-478FD28A7D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C1459-5F0F-22FF-43CB-0D2BE7858A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C2403F-E25D-4096-39CE-0395FEC331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B45F77-3441-9390-9B6F-88CF9BB5CD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35ECBD-A33D-F893-AFAD-EFD9BD49314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1CB2B7-6EF6-F080-F49C-E03BC6A2D5B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47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56CEBF-6EF2-9D0D-FCBF-38FF9D515CA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B2A13-A659-1F03-A9A0-EBF276991CA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2A3EB-E049-ADF4-D4C4-355020EC28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5A65E7-9F27-253D-FFA6-ECEBA8AF2B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7C3AEF-9B4E-BD30-B063-525D447108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DEA88D-5F68-9078-2EBD-8AA780CBC4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5BE2F0-BA51-688F-211B-6D6DE464452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56F34B-CB22-1A22-4FB0-3665A06725B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CE92BE-F154-7F11-BAA0-054ED38D24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5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EDD7549-AD96-0409-80E1-EDF2682EA5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BB37E-CD4D-79C5-B1FA-244A5871F08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563BA-9BBF-B9A7-BC34-8C83C3444D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4DE14A-2749-5F9C-C13A-100B86854A8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E305D-4189-DD25-A8AB-675E5C442F0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E81551-52BD-508A-18F4-D0A74C0843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8BA697-2503-84F0-9C49-EC73A237E2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95955B-BBDF-6FE2-0591-B7CBEC044C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AC4DF2-05BE-A406-67DC-0067D83021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0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B41D9F-A53E-94C1-93A9-CBB8D043E2F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D3CBBF-D13E-0F10-10FF-AD799754A7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A766ED-E505-8D43-6BD0-8D2E551D00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5361E4-8C5A-0D18-24D4-7FD671CB8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A580F5-B2D5-4EB9-2290-F62A57E5860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A1CBC3-D753-19DA-29F0-79AFBBE55B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1BE4B9-36E7-2AC9-C611-9FA5CEF9F41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F7AAF9-C278-B37B-1060-FC6FFF3B863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56AE3A-A165-D7EF-C889-B22B5FF1A0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116854-F12A-2196-F5E6-D05ED772D6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D8FB01-F85B-8BAD-EBF7-25618A65CBD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51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500654-2145-0E73-CF55-6ADC9DB711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531EE-9210-6252-A7BD-00118ACFE7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7CDF2-A783-0632-1624-1F71671814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F84DAE-2BC5-AF80-D888-5A6015B0E5F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BC7011-57BD-A109-BEC1-39B4557C13E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0251C1-6B6A-75C4-051A-4A30C59EC83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EDB231-BFAE-BFBA-5AC1-D9A9810BDD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FF4CA7-F183-AB12-B2C5-03E8B22591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0E4200-AAD5-BE48-A06B-FD6A8DAD81B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224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0</Words>
  <Application>Microsoft Macintosh PowerPoint</Application>
  <PresentationFormat>A3 Paper (297x420 mm)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Avenir Book</vt:lpstr>
      <vt:lpstr>Calibri</vt:lpstr>
      <vt:lpstr>Verdana</vt:lpstr>
      <vt:lpstr>Custom Design</vt:lpstr>
      <vt:lpstr>3_Custom Design</vt:lpstr>
      <vt:lpstr>6_Custom Design</vt:lpstr>
      <vt:lpstr>1_Custom Design</vt:lpstr>
      <vt:lpstr>2_Custom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Roberts</dc:creator>
  <cp:lastModifiedBy>Roisin Roberts</cp:lastModifiedBy>
  <cp:revision>26</cp:revision>
  <dcterms:created xsi:type="dcterms:W3CDTF">2023-11-16T16:10:01Z</dcterms:created>
  <dcterms:modified xsi:type="dcterms:W3CDTF">2024-03-01T11:53:13Z</dcterms:modified>
</cp:coreProperties>
</file>